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7" r:id="rId1"/>
  </p:sldMasterIdLst>
  <p:sldIdLst>
    <p:sldId id="260" r:id="rId2"/>
    <p:sldId id="257" r:id="rId3"/>
    <p:sldId id="258" r:id="rId4"/>
    <p:sldId id="262" r:id="rId5"/>
    <p:sldId id="263" r:id="rId6"/>
    <p:sldId id="261" r:id="rId7"/>
    <p:sldId id="259" r:id="rId8"/>
    <p:sldId id="25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FD4"/>
    <a:srgbClr val="000000"/>
    <a:srgbClr val="7030A0"/>
    <a:srgbClr val="8B3F01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98"/>
    <p:restoredTop sz="94631"/>
  </p:normalViewPr>
  <p:slideViewPr>
    <p:cSldViewPr snapToGrid="0" snapToObjects="1">
      <p:cViewPr varScale="1">
        <p:scale>
          <a:sx n="98" d="100"/>
          <a:sy n="98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1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51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4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51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56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9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462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72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4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8" r:id="rId1"/>
    <p:sldLayoutId id="2147484369" r:id="rId2"/>
    <p:sldLayoutId id="2147484370" r:id="rId3"/>
    <p:sldLayoutId id="2147484371" r:id="rId4"/>
    <p:sldLayoutId id="2147484372" r:id="rId5"/>
    <p:sldLayoutId id="2147484373" r:id="rId6"/>
    <p:sldLayoutId id="2147484374" r:id="rId7"/>
    <p:sldLayoutId id="2147484375" r:id="rId8"/>
    <p:sldLayoutId id="2147484376" r:id="rId9"/>
    <p:sldLayoutId id="2147484377" r:id="rId10"/>
    <p:sldLayoutId id="2147484378" r:id="rId11"/>
    <p:sldLayoutId id="2147484379" r:id="rId12"/>
    <p:sldLayoutId id="2147484380" r:id="rId13"/>
    <p:sldLayoutId id="2147484381" r:id="rId14"/>
    <p:sldLayoutId id="2147484382" r:id="rId15"/>
    <p:sldLayoutId id="2147484383" r:id="rId16"/>
    <p:sldLayoutId id="21474843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f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FBE6D63-11AC-4641-AEAC-E05378D6C297}"/>
              </a:ext>
            </a:extLst>
          </p:cNvPr>
          <p:cNvGrpSpPr/>
          <p:nvPr/>
        </p:nvGrpSpPr>
        <p:grpSpPr>
          <a:xfrm>
            <a:off x="560440" y="0"/>
            <a:ext cx="11208774" cy="6858000"/>
            <a:chOff x="560440" y="0"/>
            <a:chExt cx="11208774" cy="6858000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6AA8CC5-E9D9-4B4E-B20D-04B4F6CC12B8}"/>
                </a:ext>
              </a:extLst>
            </p:cNvPr>
            <p:cNvSpPr/>
            <p:nvPr/>
          </p:nvSpPr>
          <p:spPr>
            <a:xfrm>
              <a:off x="560440" y="0"/>
              <a:ext cx="11208774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5A7A465-E250-1245-8A0E-6BE4A58B8E4D}"/>
                </a:ext>
              </a:extLst>
            </p:cNvPr>
            <p:cNvGrpSpPr/>
            <p:nvPr/>
          </p:nvGrpSpPr>
          <p:grpSpPr>
            <a:xfrm>
              <a:off x="572435" y="106201"/>
              <a:ext cx="11047131" cy="6645599"/>
              <a:chOff x="572435" y="106201"/>
              <a:chExt cx="11047131" cy="6645599"/>
            </a:xfrm>
          </p:grpSpPr>
          <p:grpSp>
            <p:nvGrpSpPr>
              <p:cNvPr id="568" name="Group 567">
                <a:extLst>
                  <a:ext uri="{FF2B5EF4-FFF2-40B4-BE49-F238E27FC236}">
                    <a16:creationId xmlns:a16="http://schemas.microsoft.com/office/drawing/2014/main" id="{9FA506AF-D175-AE4E-9648-115829AA925B}"/>
                  </a:ext>
                </a:extLst>
              </p:cNvPr>
              <p:cNvGrpSpPr/>
              <p:nvPr/>
            </p:nvGrpSpPr>
            <p:grpSpPr>
              <a:xfrm>
                <a:off x="5315226" y="106201"/>
                <a:ext cx="6304340" cy="2641287"/>
                <a:chOff x="5393674" y="56274"/>
                <a:chExt cx="6304340" cy="2641287"/>
              </a:xfrm>
            </p:grpSpPr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ABB9195-7591-3F4B-8236-6BD068A849D3}"/>
                    </a:ext>
                  </a:extLst>
                </p:cNvPr>
                <p:cNvSpPr txBox="1"/>
                <p:nvPr/>
              </p:nvSpPr>
              <p:spPr>
                <a:xfrm>
                  <a:off x="5584926" y="163510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community-level </a:t>
                  </a: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function</a:t>
                  </a:r>
                </a:p>
              </p:txBody>
            </p:sp>
            <p:sp>
              <p:nvSpPr>
                <p:cNvPr id="580" name="TextBox 579">
                  <a:extLst>
                    <a:ext uri="{FF2B5EF4-FFF2-40B4-BE49-F238E27FC236}">
                      <a16:creationId xmlns:a16="http://schemas.microsoft.com/office/drawing/2014/main" id="{E15E108D-1BAB-0644-94B5-77F76FA9444B}"/>
                    </a:ext>
                  </a:extLst>
                </p:cNvPr>
                <p:cNvSpPr txBox="1"/>
                <p:nvPr/>
              </p:nvSpPr>
              <p:spPr>
                <a:xfrm>
                  <a:off x="5584926" y="2246156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metabolites or perform ex-vivo experiments</a:t>
                  </a: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D6992A63-23E9-B344-9100-216FAE2E28C5}"/>
                    </a:ext>
                  </a:extLst>
                </p:cNvPr>
                <p:cNvGrpSpPr/>
                <p:nvPr/>
              </p:nvGrpSpPr>
              <p:grpSpPr>
                <a:xfrm>
                  <a:off x="5393674" y="786396"/>
                  <a:ext cx="6128454" cy="1206206"/>
                  <a:chOff x="5757791" y="932251"/>
                  <a:chExt cx="6128454" cy="1206206"/>
                </a:xfrm>
              </p:grpSpPr>
              <p:sp>
                <p:nvSpPr>
                  <p:cNvPr id="562" name="Right Arrow 561">
                    <a:extLst>
                      <a:ext uri="{FF2B5EF4-FFF2-40B4-BE49-F238E27FC236}">
                        <a16:creationId xmlns:a16="http://schemas.microsoft.com/office/drawing/2014/main" id="{AE6EC87C-756B-CA40-9296-6E2FBE9C93EA}"/>
                      </a:ext>
                    </a:extLst>
                  </p:cNvPr>
                  <p:cNvSpPr/>
                  <p:nvPr/>
                </p:nvSpPr>
                <p:spPr>
                  <a:xfrm>
                    <a:off x="8778773" y="1126469"/>
                    <a:ext cx="527339" cy="817770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2FFD38D9-24B9-8942-B9D8-9880A7943B1E}"/>
                      </a:ext>
                    </a:extLst>
                  </p:cNvPr>
                  <p:cNvGrpSpPr/>
                  <p:nvPr/>
                </p:nvGrpSpPr>
                <p:grpSpPr>
                  <a:xfrm>
                    <a:off x="5757791" y="932251"/>
                    <a:ext cx="2773784" cy="1206206"/>
                    <a:chOff x="5007750" y="880504"/>
                    <a:chExt cx="2773784" cy="1206206"/>
                  </a:xfrm>
                </p:grpSpPr>
                <p:grpSp>
                  <p:nvGrpSpPr>
                    <p:cNvPr id="290" name="Group 289">
                      <a:extLst>
                        <a:ext uri="{FF2B5EF4-FFF2-40B4-BE49-F238E27FC236}">
                          <a16:creationId xmlns:a16="http://schemas.microsoft.com/office/drawing/2014/main" id="{62F898F0-A68B-1D40-9804-3563503E343C}"/>
                        </a:ext>
                      </a:extLst>
                    </p:cNvPr>
                    <p:cNvGrpSpPr/>
                    <p:nvPr/>
                  </p:nvGrpSpPr>
                  <p:grpSpPr>
                    <a:xfrm rot="1740448">
                      <a:off x="5007750" y="880504"/>
                      <a:ext cx="1743581" cy="1108554"/>
                      <a:chOff x="5898202" y="1446810"/>
                      <a:chExt cx="2505171" cy="1592766"/>
                    </a:xfrm>
                  </p:grpSpPr>
                  <p:grpSp>
                    <p:nvGrpSpPr>
                      <p:cNvPr id="272" name="Group 271">
                        <a:extLst>
                          <a:ext uri="{FF2B5EF4-FFF2-40B4-BE49-F238E27FC236}">
                            <a16:creationId xmlns:a16="http://schemas.microsoft.com/office/drawing/2014/main" id="{52C19B15-CECB-2C4B-8FCE-E19EAD5301E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233" name="Group 232">
                          <a:extLst>
                            <a:ext uri="{FF2B5EF4-FFF2-40B4-BE49-F238E27FC236}">
                              <a16:creationId xmlns:a16="http://schemas.microsoft.com/office/drawing/2014/main" id="{D789B42C-B67E-F548-B4C7-BAFF5AC918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259" name="Oval 258">
                            <a:extLst>
                              <a:ext uri="{FF2B5EF4-FFF2-40B4-BE49-F238E27FC236}">
                                <a16:creationId xmlns:a16="http://schemas.microsoft.com/office/drawing/2014/main" id="{27A4F39E-55E7-7D4C-9E5C-B4EEC0EA8C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0" name="Oval 259">
                            <a:extLst>
                              <a:ext uri="{FF2B5EF4-FFF2-40B4-BE49-F238E27FC236}">
                                <a16:creationId xmlns:a16="http://schemas.microsoft.com/office/drawing/2014/main" id="{F19E7007-160F-EA4C-9578-91D4BFB722A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1" name="Oval 260">
                            <a:extLst>
                              <a:ext uri="{FF2B5EF4-FFF2-40B4-BE49-F238E27FC236}">
                                <a16:creationId xmlns:a16="http://schemas.microsoft.com/office/drawing/2014/main" id="{1ACFD698-5142-204E-B86F-5A703E01F57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2" name="Oval 261">
                            <a:extLst>
                              <a:ext uri="{FF2B5EF4-FFF2-40B4-BE49-F238E27FC236}">
                                <a16:creationId xmlns:a16="http://schemas.microsoft.com/office/drawing/2014/main" id="{8542D50B-4AEE-6947-87B7-379876A6EC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4" name="Group 233">
                          <a:extLst>
                            <a:ext uri="{FF2B5EF4-FFF2-40B4-BE49-F238E27FC236}">
                              <a16:creationId xmlns:a16="http://schemas.microsoft.com/office/drawing/2014/main" id="{65E905BC-7EA7-0542-A4AE-16DF403BC30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256" name="Rounded Rectangle 255">
                            <a:extLst>
                              <a:ext uri="{FF2B5EF4-FFF2-40B4-BE49-F238E27FC236}">
                                <a16:creationId xmlns:a16="http://schemas.microsoft.com/office/drawing/2014/main" id="{FE5DDBAB-697F-DE48-B302-154D4ECB6F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7" name="Rounded Rectangle 256">
                            <a:extLst>
                              <a:ext uri="{FF2B5EF4-FFF2-40B4-BE49-F238E27FC236}">
                                <a16:creationId xmlns:a16="http://schemas.microsoft.com/office/drawing/2014/main" id="{4ACB7CC9-7207-4E49-82E2-B378C0B9946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8" name="Rounded Rectangle 257">
                            <a:extLst>
                              <a:ext uri="{FF2B5EF4-FFF2-40B4-BE49-F238E27FC236}">
                                <a16:creationId xmlns:a16="http://schemas.microsoft.com/office/drawing/2014/main" id="{7B19755D-EA95-E341-874D-1BDDA97B3C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5" name="Moon 234">
                          <a:extLst>
                            <a:ext uri="{FF2B5EF4-FFF2-40B4-BE49-F238E27FC236}">
                              <a16:creationId xmlns:a16="http://schemas.microsoft.com/office/drawing/2014/main" id="{33965D67-9FA4-6C43-9AB0-E9666B7DE5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36" name="Group 235">
                          <a:extLst>
                            <a:ext uri="{FF2B5EF4-FFF2-40B4-BE49-F238E27FC236}">
                              <a16:creationId xmlns:a16="http://schemas.microsoft.com/office/drawing/2014/main" id="{57732EC5-4F94-A34F-B44E-B1BA84C47B0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254" name="Oval 253">
                            <a:extLst>
                              <a:ext uri="{FF2B5EF4-FFF2-40B4-BE49-F238E27FC236}">
                                <a16:creationId xmlns:a16="http://schemas.microsoft.com/office/drawing/2014/main" id="{4E2BAAAA-DA22-6C4E-8BA1-F8D18B235D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5" name="Oval 254">
                            <a:extLst>
                              <a:ext uri="{FF2B5EF4-FFF2-40B4-BE49-F238E27FC236}">
                                <a16:creationId xmlns:a16="http://schemas.microsoft.com/office/drawing/2014/main" id="{1A9097D2-EDB5-064C-A743-36C2531C32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7" name="Group 236">
                          <a:extLst>
                            <a:ext uri="{FF2B5EF4-FFF2-40B4-BE49-F238E27FC236}">
                              <a16:creationId xmlns:a16="http://schemas.microsoft.com/office/drawing/2014/main" id="{482AE2C2-88FA-AB47-8BBF-FDC16A1FE44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9" name="Freeform 248">
                            <a:extLst>
                              <a:ext uri="{FF2B5EF4-FFF2-40B4-BE49-F238E27FC236}">
                                <a16:creationId xmlns:a16="http://schemas.microsoft.com/office/drawing/2014/main" id="{5CA7915A-AD17-B740-A80E-5474FB011F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0" name="Freeform 249">
                            <a:extLst>
                              <a:ext uri="{FF2B5EF4-FFF2-40B4-BE49-F238E27FC236}">
                                <a16:creationId xmlns:a16="http://schemas.microsoft.com/office/drawing/2014/main" id="{02E9AFD9-3185-744C-9C0D-D54050A3E9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1" name="Freeform 250">
                            <a:extLst>
                              <a:ext uri="{FF2B5EF4-FFF2-40B4-BE49-F238E27FC236}">
                                <a16:creationId xmlns:a16="http://schemas.microsoft.com/office/drawing/2014/main" id="{797E32AA-C3F8-9441-B882-4751CF3835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2" name="Freeform 251">
                            <a:extLst>
                              <a:ext uri="{FF2B5EF4-FFF2-40B4-BE49-F238E27FC236}">
                                <a16:creationId xmlns:a16="http://schemas.microsoft.com/office/drawing/2014/main" id="{8A90F577-81CE-9F4B-8358-699B7D838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3" name="Rounded Rectangle 252">
                            <a:extLst>
                              <a:ext uri="{FF2B5EF4-FFF2-40B4-BE49-F238E27FC236}">
                                <a16:creationId xmlns:a16="http://schemas.microsoft.com/office/drawing/2014/main" id="{7E259A76-51FB-1842-B4B3-D065F163F0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8" name="Moon 237">
                          <a:extLst>
                            <a:ext uri="{FF2B5EF4-FFF2-40B4-BE49-F238E27FC236}">
                              <a16:creationId xmlns:a16="http://schemas.microsoft.com/office/drawing/2014/main" id="{41CD72B5-1826-274F-BC12-0A78FF466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39" name="Rounded Rectangle 238">
                          <a:extLst>
                            <a:ext uri="{FF2B5EF4-FFF2-40B4-BE49-F238E27FC236}">
                              <a16:creationId xmlns:a16="http://schemas.microsoft.com/office/drawing/2014/main" id="{98D8DEBE-AC17-2C4B-8F5C-493E799D6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0" name="Rounded Rectangle 239">
                          <a:extLst>
                            <a:ext uri="{FF2B5EF4-FFF2-40B4-BE49-F238E27FC236}">
                              <a16:creationId xmlns:a16="http://schemas.microsoft.com/office/drawing/2014/main" id="{71C82AAF-959D-9045-8E43-604986ADAE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1" name="Moon 240">
                          <a:extLst>
                            <a:ext uri="{FF2B5EF4-FFF2-40B4-BE49-F238E27FC236}">
                              <a16:creationId xmlns:a16="http://schemas.microsoft.com/office/drawing/2014/main" id="{42BD8434-8003-1646-A769-F9CEBF0E80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2" name="Oval 241">
                          <a:extLst>
                            <a:ext uri="{FF2B5EF4-FFF2-40B4-BE49-F238E27FC236}">
                              <a16:creationId xmlns:a16="http://schemas.microsoft.com/office/drawing/2014/main" id="{82C8DDA8-5062-CB4F-87E3-3054259915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43" name="Group 242">
                          <a:extLst>
                            <a:ext uri="{FF2B5EF4-FFF2-40B4-BE49-F238E27FC236}">
                              <a16:creationId xmlns:a16="http://schemas.microsoft.com/office/drawing/2014/main" id="{D0E0E2F8-8C36-4045-A139-271C3E7C19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4" name="Freeform 243">
                            <a:extLst>
                              <a:ext uri="{FF2B5EF4-FFF2-40B4-BE49-F238E27FC236}">
                                <a16:creationId xmlns:a16="http://schemas.microsoft.com/office/drawing/2014/main" id="{F19A59C4-B783-4D4B-B996-D9817A346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5" name="Freeform 244">
                            <a:extLst>
                              <a:ext uri="{FF2B5EF4-FFF2-40B4-BE49-F238E27FC236}">
                                <a16:creationId xmlns:a16="http://schemas.microsoft.com/office/drawing/2014/main" id="{C240C842-E094-F64F-B072-288EF6E3DCF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6" name="Freeform 245">
                            <a:extLst>
                              <a:ext uri="{FF2B5EF4-FFF2-40B4-BE49-F238E27FC236}">
                                <a16:creationId xmlns:a16="http://schemas.microsoft.com/office/drawing/2014/main" id="{FDBDFE73-7D27-1E45-8F63-9406E61147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7" name="Freeform 246">
                            <a:extLst>
                              <a:ext uri="{FF2B5EF4-FFF2-40B4-BE49-F238E27FC236}">
                                <a16:creationId xmlns:a16="http://schemas.microsoft.com/office/drawing/2014/main" id="{22C59765-7372-0F44-B453-A6BC72D73A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8" name="Rounded Rectangle 247">
                            <a:extLst>
                              <a:ext uri="{FF2B5EF4-FFF2-40B4-BE49-F238E27FC236}">
                                <a16:creationId xmlns:a16="http://schemas.microsoft.com/office/drawing/2014/main" id="{D966C8F0-F0A1-DE4E-8DD6-01169020793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264" name="Straight Arrow Connector 263">
                        <a:extLst>
                          <a:ext uri="{FF2B5EF4-FFF2-40B4-BE49-F238E27FC236}">
                            <a16:creationId xmlns:a16="http://schemas.microsoft.com/office/drawing/2014/main" id="{9BE5B057-98BE-6C4A-924D-AB41CFA687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8" name="Straight Arrow Connector 267">
                        <a:extLst>
                          <a:ext uri="{FF2B5EF4-FFF2-40B4-BE49-F238E27FC236}">
                            <a16:creationId xmlns:a16="http://schemas.microsoft.com/office/drawing/2014/main" id="{B3774526-9796-A04A-846D-444D83D4807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3" name="Straight Arrow Connector 272">
                        <a:extLst>
                          <a:ext uri="{FF2B5EF4-FFF2-40B4-BE49-F238E27FC236}">
                            <a16:creationId xmlns:a16="http://schemas.microsoft.com/office/drawing/2014/main" id="{93FD080D-7143-CF4C-9190-B240C41CB0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6" name="Straight Arrow Connector 275">
                        <a:extLst>
                          <a:ext uri="{FF2B5EF4-FFF2-40B4-BE49-F238E27FC236}">
                            <a16:creationId xmlns:a16="http://schemas.microsoft.com/office/drawing/2014/main" id="{33757C28-5256-074F-A54C-85E032CC05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9" name="Straight Arrow Connector 278">
                        <a:extLst>
                          <a:ext uri="{FF2B5EF4-FFF2-40B4-BE49-F238E27FC236}">
                            <a16:creationId xmlns:a16="http://schemas.microsoft.com/office/drawing/2014/main" id="{ED9EC3E2-A56F-6F41-8EB2-141D973793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89AA6B90-38A8-9342-9E42-2D0401850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27804" y="1003890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608" name="Right Arrow 607">
                        <a:extLst>
                          <a:ext uri="{FF2B5EF4-FFF2-40B4-BE49-F238E27FC236}">
                            <a16:creationId xmlns:a16="http://schemas.microsoft.com/office/drawing/2014/main" id="{6851AAF3-469D-1E4C-8774-65FB09ACF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6" name="Right Arrow 375">
                        <a:extLst>
                          <a:ext uri="{FF2B5EF4-FFF2-40B4-BE49-F238E27FC236}">
                            <a16:creationId xmlns:a16="http://schemas.microsoft.com/office/drawing/2014/main" id="{F6FC951B-DA91-6140-BF9D-08FD4E15A5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7" name="Right Arrow 376">
                        <a:extLst>
                          <a:ext uri="{FF2B5EF4-FFF2-40B4-BE49-F238E27FC236}">
                            <a16:creationId xmlns:a16="http://schemas.microsoft.com/office/drawing/2014/main" id="{22DFB66E-9594-2F40-99D4-C0C103376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" name="Group 5">
                      <a:extLst>
                        <a:ext uri="{FF2B5EF4-FFF2-40B4-BE49-F238E27FC236}">
                          <a16:creationId xmlns:a16="http://schemas.microsoft.com/office/drawing/2014/main" id="{5BDDE9E6-F2F3-254B-BC07-03D0B498DC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97815" y="921024"/>
                      <a:ext cx="783719" cy="1165686"/>
                      <a:chOff x="6997815" y="921024"/>
                      <a:chExt cx="783719" cy="1165686"/>
                    </a:xfrm>
                  </p:grpSpPr>
                  <p:sp>
                    <p:nvSpPr>
                      <p:cNvPr id="610" name="Explosion 1 609">
                        <a:extLst>
                          <a:ext uri="{FF2B5EF4-FFF2-40B4-BE49-F238E27FC236}">
                            <a16:creationId xmlns:a16="http://schemas.microsoft.com/office/drawing/2014/main" id="{D103D87B-89A9-9C4D-A91B-2F3328E243C4}"/>
                          </a:ext>
                        </a:extLst>
                      </p:cNvPr>
                      <p:cNvSpPr/>
                      <p:nvPr/>
                    </p:nvSpPr>
                    <p:spPr>
                      <a:xfrm rot="11114923">
                        <a:off x="7330865" y="1511024"/>
                        <a:ext cx="347063" cy="242431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" name="Explosion 2 1">
                        <a:extLst>
                          <a:ext uri="{FF2B5EF4-FFF2-40B4-BE49-F238E27FC236}">
                            <a16:creationId xmlns:a16="http://schemas.microsoft.com/office/drawing/2014/main" id="{0C7E16E5-5D7F-6449-9937-9C6A59020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7815" y="1211598"/>
                        <a:ext cx="329128" cy="564696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6-Point Star 2">
                        <a:extLst>
                          <a:ext uri="{FF2B5EF4-FFF2-40B4-BE49-F238E27FC236}">
                            <a16:creationId xmlns:a16="http://schemas.microsoft.com/office/drawing/2014/main" id="{F256BF17-7864-914A-B9E8-560DE7F7B4D5}"/>
                          </a:ext>
                        </a:extLst>
                      </p:cNvPr>
                      <p:cNvSpPr/>
                      <p:nvPr/>
                    </p:nvSpPr>
                    <p:spPr>
                      <a:xfrm rot="3977245">
                        <a:off x="7132286" y="1718267"/>
                        <a:ext cx="245749" cy="488878"/>
                      </a:xfrm>
                      <a:prstGeom prst="star6">
                        <a:avLst>
                          <a:gd name="adj" fmla="val 17815"/>
                          <a:gd name="hf" fmla="val 11547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" name="7-Point Star 3">
                        <a:extLst>
                          <a:ext uri="{FF2B5EF4-FFF2-40B4-BE49-F238E27FC236}">
                            <a16:creationId xmlns:a16="http://schemas.microsoft.com/office/drawing/2014/main" id="{DB9C9D2D-AF60-3C47-B5C5-D7BD4A636E3A}"/>
                          </a:ext>
                        </a:extLst>
                      </p:cNvPr>
                      <p:cNvSpPr/>
                      <p:nvPr/>
                    </p:nvSpPr>
                    <p:spPr>
                      <a:xfrm rot="2664518">
                        <a:off x="7089197" y="921024"/>
                        <a:ext cx="405237" cy="239269"/>
                      </a:xfrm>
                      <a:prstGeom prst="star7">
                        <a:avLst>
                          <a:gd name="adj" fmla="val 14001"/>
                          <a:gd name="hf" fmla="val 102572"/>
                          <a:gd name="vf" fmla="val 10521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1" name="Explosion 2 380">
                        <a:extLst>
                          <a:ext uri="{FF2B5EF4-FFF2-40B4-BE49-F238E27FC236}">
                            <a16:creationId xmlns:a16="http://schemas.microsoft.com/office/drawing/2014/main" id="{338ACE45-FB8C-D64B-9083-0BEFC708584E}"/>
                          </a:ext>
                        </a:extLst>
                      </p:cNvPr>
                      <p:cNvSpPr/>
                      <p:nvPr/>
                    </p:nvSpPr>
                    <p:spPr>
                      <a:xfrm rot="9318040">
                        <a:off x="7402770" y="1195284"/>
                        <a:ext cx="378764" cy="239731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2" name="Explosion 1 381">
                        <a:extLst>
                          <a:ext uri="{FF2B5EF4-FFF2-40B4-BE49-F238E27FC236}">
                            <a16:creationId xmlns:a16="http://schemas.microsoft.com/office/drawing/2014/main" id="{A727025F-F23F-D741-A8B4-82C35836F936}"/>
                          </a:ext>
                        </a:extLst>
                      </p:cNvPr>
                      <p:cNvSpPr/>
                      <p:nvPr/>
                    </p:nvSpPr>
                    <p:spPr>
                      <a:xfrm rot="4676876">
                        <a:off x="7498220" y="1847263"/>
                        <a:ext cx="294006" cy="184888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80" name="Group 479">
                    <a:extLst>
                      <a:ext uri="{FF2B5EF4-FFF2-40B4-BE49-F238E27FC236}">
                        <a16:creationId xmlns:a16="http://schemas.microsoft.com/office/drawing/2014/main" id="{125C9BDD-6C42-7644-A37F-007EBA25BE78}"/>
                      </a:ext>
                    </a:extLst>
                  </p:cNvPr>
                  <p:cNvGrpSpPr/>
                  <p:nvPr/>
                </p:nvGrpSpPr>
                <p:grpSpPr>
                  <a:xfrm>
                    <a:off x="9553309" y="968157"/>
                    <a:ext cx="2332936" cy="1134394"/>
                    <a:chOff x="9553309" y="968157"/>
                    <a:chExt cx="2332936" cy="1134394"/>
                  </a:xfrm>
                </p:grpSpPr>
                <p:grpSp>
                  <p:nvGrpSpPr>
                    <p:cNvPr id="467" name="Group 466">
                      <a:extLst>
                        <a:ext uri="{FF2B5EF4-FFF2-40B4-BE49-F238E27FC236}">
                          <a16:creationId xmlns:a16="http://schemas.microsoft.com/office/drawing/2014/main" id="{7792C1D9-0D99-AB40-8A62-FE5B710FDEE9}"/>
                        </a:ext>
                      </a:extLst>
                    </p:cNvPr>
                    <p:cNvGrpSpPr/>
                    <p:nvPr/>
                  </p:nvGrpSpPr>
                  <p:grpSpPr>
                    <a:xfrm rot="1848876">
                      <a:off x="9553309" y="993997"/>
                      <a:ext cx="1505902" cy="1108554"/>
                      <a:chOff x="9738699" y="932445"/>
                      <a:chExt cx="1505902" cy="1108554"/>
                    </a:xfrm>
                  </p:grpSpPr>
                  <p:grpSp>
                    <p:nvGrpSpPr>
                      <p:cNvPr id="469" name="Group 468">
                        <a:extLst>
                          <a:ext uri="{FF2B5EF4-FFF2-40B4-BE49-F238E27FC236}">
                            <a16:creationId xmlns:a16="http://schemas.microsoft.com/office/drawing/2014/main" id="{E9694A57-E5D8-094D-B640-0BB57A0DC2F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738699" y="932445"/>
                        <a:ext cx="1505902" cy="1108554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5282DB2D-CC34-A447-8C14-D6D7F1DF721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513" name="Oval 512">
                            <a:extLst>
                              <a:ext uri="{FF2B5EF4-FFF2-40B4-BE49-F238E27FC236}">
                                <a16:creationId xmlns:a16="http://schemas.microsoft.com/office/drawing/2014/main" id="{76C92B19-BF84-5C4F-9735-65A86AA3ECC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5B07675D-CCEC-D348-818B-264B4127A4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5" name="Oval 514">
                            <a:extLst>
                              <a:ext uri="{FF2B5EF4-FFF2-40B4-BE49-F238E27FC236}">
                                <a16:creationId xmlns:a16="http://schemas.microsoft.com/office/drawing/2014/main" id="{6F524B84-C6CB-674B-8956-A75F30330C4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FCE3D096-E98F-9B4B-A696-440F9938C1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88" name="Group 487">
                          <a:extLst>
                            <a:ext uri="{FF2B5EF4-FFF2-40B4-BE49-F238E27FC236}">
                              <a16:creationId xmlns:a16="http://schemas.microsoft.com/office/drawing/2014/main" id="{3FA212A7-B25F-E740-8B9F-1309786BFC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510" name="Rounded Rectangle 509">
                            <a:extLst>
                              <a:ext uri="{FF2B5EF4-FFF2-40B4-BE49-F238E27FC236}">
                                <a16:creationId xmlns:a16="http://schemas.microsoft.com/office/drawing/2014/main" id="{9A3F6175-A31E-9F44-A911-62C2D35E434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1" name="Rounded Rectangle 510">
                            <a:extLst>
                              <a:ext uri="{FF2B5EF4-FFF2-40B4-BE49-F238E27FC236}">
                                <a16:creationId xmlns:a16="http://schemas.microsoft.com/office/drawing/2014/main" id="{B608D216-F85C-6644-ABFF-D45B4A02D66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2" name="Rounded Rectangle 511">
                            <a:extLst>
                              <a:ext uri="{FF2B5EF4-FFF2-40B4-BE49-F238E27FC236}">
                                <a16:creationId xmlns:a16="http://schemas.microsoft.com/office/drawing/2014/main" id="{93D41CA3-038C-6B46-B279-987D486E178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89" name="Moon 488">
                          <a:extLst>
                            <a:ext uri="{FF2B5EF4-FFF2-40B4-BE49-F238E27FC236}">
                              <a16:creationId xmlns:a16="http://schemas.microsoft.com/office/drawing/2014/main" id="{4332436C-B8C5-DF48-80E8-AB592CDAAC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0" name="Group 489">
                          <a:extLst>
                            <a:ext uri="{FF2B5EF4-FFF2-40B4-BE49-F238E27FC236}">
                              <a16:creationId xmlns:a16="http://schemas.microsoft.com/office/drawing/2014/main" id="{2EA3F7E8-896F-3D47-9331-AE6C0042E05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508" name="Oval 507">
                            <a:extLst>
                              <a:ext uri="{FF2B5EF4-FFF2-40B4-BE49-F238E27FC236}">
                                <a16:creationId xmlns:a16="http://schemas.microsoft.com/office/drawing/2014/main" id="{FA4A645D-A2B4-8A4B-A430-0177BCF38E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9" name="Oval 508">
                            <a:extLst>
                              <a:ext uri="{FF2B5EF4-FFF2-40B4-BE49-F238E27FC236}">
                                <a16:creationId xmlns:a16="http://schemas.microsoft.com/office/drawing/2014/main" id="{2D0D916B-B39C-D840-A7EE-8BFF76DF8C9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91" name="Group 490">
                          <a:extLst>
                            <a:ext uri="{FF2B5EF4-FFF2-40B4-BE49-F238E27FC236}">
                              <a16:creationId xmlns:a16="http://schemas.microsoft.com/office/drawing/2014/main" id="{785B67F5-6CFA-D545-915D-5B9DD5AB5F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9E6D29D2-7024-614E-AE27-8C1FEA2258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11CC7125-20CD-1B46-A7E2-A66EBC1203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D8E56F7F-6491-0A43-83B2-B6900376781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C77E9E2C-91CC-EF44-A8F3-8F6350C3BE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7" name="Rounded Rectangle 506">
                            <a:extLst>
                              <a:ext uri="{FF2B5EF4-FFF2-40B4-BE49-F238E27FC236}">
                                <a16:creationId xmlns:a16="http://schemas.microsoft.com/office/drawing/2014/main" id="{430F1E86-2D84-E64E-89DE-D23F33BD10F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92" name="Moon 491">
                          <a:extLst>
                            <a:ext uri="{FF2B5EF4-FFF2-40B4-BE49-F238E27FC236}">
                              <a16:creationId xmlns:a16="http://schemas.microsoft.com/office/drawing/2014/main" id="{18281390-3B90-554A-A04F-2FFE1F42E9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3" name="Rounded Rectangle 492">
                          <a:extLst>
                            <a:ext uri="{FF2B5EF4-FFF2-40B4-BE49-F238E27FC236}">
                              <a16:creationId xmlns:a16="http://schemas.microsoft.com/office/drawing/2014/main" id="{760E429D-587E-3C41-A219-20F3204A9A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4" name="Rounded Rectangle 493">
                          <a:extLst>
                            <a:ext uri="{FF2B5EF4-FFF2-40B4-BE49-F238E27FC236}">
                              <a16:creationId xmlns:a16="http://schemas.microsoft.com/office/drawing/2014/main" id="{1447A444-080C-3646-B904-C5B7CCEC006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5" name="Moon 494">
                          <a:extLst>
                            <a:ext uri="{FF2B5EF4-FFF2-40B4-BE49-F238E27FC236}">
                              <a16:creationId xmlns:a16="http://schemas.microsoft.com/office/drawing/2014/main" id="{B11B4808-7F97-604F-AB59-C242A8E4E4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6" name="Oval 495">
                          <a:extLst>
                            <a:ext uri="{FF2B5EF4-FFF2-40B4-BE49-F238E27FC236}">
                              <a16:creationId xmlns:a16="http://schemas.microsoft.com/office/drawing/2014/main" id="{2C4137CF-FFE4-AA49-A759-ADA442FDC1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D9A602D8-E750-2144-AB2D-FB5799665F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98" name="Freeform 497">
                            <a:extLst>
                              <a:ext uri="{FF2B5EF4-FFF2-40B4-BE49-F238E27FC236}">
                                <a16:creationId xmlns:a16="http://schemas.microsoft.com/office/drawing/2014/main" id="{E7684103-8FC1-B147-85A1-7AF7EADD4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99" name="Freeform 498">
                            <a:extLst>
                              <a:ext uri="{FF2B5EF4-FFF2-40B4-BE49-F238E27FC236}">
                                <a16:creationId xmlns:a16="http://schemas.microsoft.com/office/drawing/2014/main" id="{C26FBE41-938A-9F44-B5E2-EEA6C6F70F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0" name="Freeform 499">
                            <a:extLst>
                              <a:ext uri="{FF2B5EF4-FFF2-40B4-BE49-F238E27FC236}">
                                <a16:creationId xmlns:a16="http://schemas.microsoft.com/office/drawing/2014/main" id="{FD0E72AD-1B44-C544-BF4A-CB6B90F1316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1" name="Freeform 500">
                            <a:extLst>
                              <a:ext uri="{FF2B5EF4-FFF2-40B4-BE49-F238E27FC236}">
                                <a16:creationId xmlns:a16="http://schemas.microsoft.com/office/drawing/2014/main" id="{88C676C5-1B21-2F44-B1BE-B8168A31BD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2" name="Rounded Rectangle 501">
                            <a:extLst>
                              <a:ext uri="{FF2B5EF4-FFF2-40B4-BE49-F238E27FC236}">
                                <a16:creationId xmlns:a16="http://schemas.microsoft.com/office/drawing/2014/main" id="{83503757-7CA7-3E48-BC7E-1C266FA9B9F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70" name="Straight Arrow Connector 469">
                        <a:extLst>
                          <a:ext uri="{FF2B5EF4-FFF2-40B4-BE49-F238E27FC236}">
                            <a16:creationId xmlns:a16="http://schemas.microsoft.com/office/drawing/2014/main" id="{D808578A-790F-0E42-9046-F22E8CF03F3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607188" y="1584655"/>
                        <a:ext cx="2969" cy="30938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1" name="Straight Arrow Connector 470">
                        <a:extLst>
                          <a:ext uri="{FF2B5EF4-FFF2-40B4-BE49-F238E27FC236}">
                            <a16:creationId xmlns:a16="http://schemas.microsoft.com/office/drawing/2014/main" id="{D05D3F06-9982-B845-A28F-74F17F4229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06329" y="1239548"/>
                        <a:ext cx="128187" cy="35326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2" name="Straight Arrow Connector 471">
                        <a:extLst>
                          <a:ext uri="{FF2B5EF4-FFF2-40B4-BE49-F238E27FC236}">
                            <a16:creationId xmlns:a16="http://schemas.microsoft.com/office/drawing/2014/main" id="{7CB299B2-F835-6C49-A7C5-8D294E71AA4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167807" y="1285520"/>
                        <a:ext cx="788515" cy="36345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3" name="Straight Arrow Connector 472">
                        <a:extLst>
                          <a:ext uri="{FF2B5EF4-FFF2-40B4-BE49-F238E27FC236}">
                            <a16:creationId xmlns:a16="http://schemas.microsoft.com/office/drawing/2014/main" id="{F7290C65-DEBB-434C-BAFD-9218815982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72865" y="1111277"/>
                        <a:ext cx="594038" cy="5209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4" name="Straight Arrow Connector 473">
                        <a:extLst>
                          <a:ext uri="{FF2B5EF4-FFF2-40B4-BE49-F238E27FC236}">
                            <a16:creationId xmlns:a16="http://schemas.microsoft.com/office/drawing/2014/main" id="{75E8758F-EDCC-0746-8948-CCACC9CE69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000488" y="1535250"/>
                        <a:ext cx="111881" cy="2630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5" name="Straight Arrow Connector 474">
                        <a:extLst>
                          <a:ext uri="{FF2B5EF4-FFF2-40B4-BE49-F238E27FC236}">
                            <a16:creationId xmlns:a16="http://schemas.microsoft.com/office/drawing/2014/main" id="{E8B7B910-AF06-E34F-91A7-BBA4D7C506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44923" y="1289864"/>
                        <a:ext cx="594341" cy="62557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87" name="Group 386">
                      <a:extLst>
                        <a:ext uri="{FF2B5EF4-FFF2-40B4-BE49-F238E27FC236}">
                          <a16:creationId xmlns:a16="http://schemas.microsoft.com/office/drawing/2014/main" id="{45888073-A405-7B4F-B705-058769075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84161" y="1001697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388" name="Right Arrow 387">
                        <a:extLst>
                          <a:ext uri="{FF2B5EF4-FFF2-40B4-BE49-F238E27FC236}">
                            <a16:creationId xmlns:a16="http://schemas.microsoft.com/office/drawing/2014/main" id="{0E8B1F30-9906-614E-8C4E-B8942CAA52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9" name="Right Arrow 388">
                        <a:extLst>
                          <a:ext uri="{FF2B5EF4-FFF2-40B4-BE49-F238E27FC236}">
                            <a16:creationId xmlns:a16="http://schemas.microsoft.com/office/drawing/2014/main" id="{734F9E9B-DD19-1546-9DE6-CC42F1B41A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1" name="Right Arrow 390">
                        <a:extLst>
                          <a:ext uri="{FF2B5EF4-FFF2-40B4-BE49-F238E27FC236}">
                            <a16:creationId xmlns:a16="http://schemas.microsoft.com/office/drawing/2014/main" id="{AF3D9078-95C1-D346-9DA0-B09D8B0D24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78" name="Group 477">
                      <a:extLst>
                        <a:ext uri="{FF2B5EF4-FFF2-40B4-BE49-F238E27FC236}">
                          <a16:creationId xmlns:a16="http://schemas.microsoft.com/office/drawing/2014/main" id="{EE594359-38D1-A54A-9ACA-9FEB58194B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277110" y="968157"/>
                      <a:ext cx="609135" cy="1067035"/>
                      <a:chOff x="11229250" y="955169"/>
                      <a:chExt cx="609135" cy="1067035"/>
                    </a:xfrm>
                  </p:grpSpPr>
                  <p:sp>
                    <p:nvSpPr>
                      <p:cNvPr id="468" name="Oval 467">
                        <a:extLst>
                          <a:ext uri="{FF2B5EF4-FFF2-40B4-BE49-F238E27FC236}">
                            <a16:creationId xmlns:a16="http://schemas.microsoft.com/office/drawing/2014/main" id="{D7167828-8A29-7342-8C12-FD81B8DF55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80150" y="955169"/>
                        <a:ext cx="302905" cy="18495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0" name="Oval 399">
                        <a:extLst>
                          <a:ext uri="{FF2B5EF4-FFF2-40B4-BE49-F238E27FC236}">
                            <a16:creationId xmlns:a16="http://schemas.microsoft.com/office/drawing/2014/main" id="{A083D5F3-8B2D-DD42-99FA-BC8E8BBFE279}"/>
                          </a:ext>
                        </a:extLst>
                      </p:cNvPr>
                      <p:cNvSpPr/>
                      <p:nvPr/>
                    </p:nvSpPr>
                    <p:spPr>
                      <a:xfrm rot="2358909">
                        <a:off x="11229250" y="1320851"/>
                        <a:ext cx="177997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1" name="Oval 400">
                        <a:extLst>
                          <a:ext uri="{FF2B5EF4-FFF2-40B4-BE49-F238E27FC236}">
                            <a16:creationId xmlns:a16="http://schemas.microsoft.com/office/drawing/2014/main" id="{37B3AE90-17BE-2040-AB6C-2C3994425173}"/>
                          </a:ext>
                        </a:extLst>
                      </p:cNvPr>
                      <p:cNvSpPr/>
                      <p:nvPr/>
                    </p:nvSpPr>
                    <p:spPr>
                      <a:xfrm rot="20059738">
                        <a:off x="11294217" y="1613803"/>
                        <a:ext cx="306871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6" name="Rounded Rectangle 475">
                        <a:extLst>
                          <a:ext uri="{FF2B5EF4-FFF2-40B4-BE49-F238E27FC236}">
                            <a16:creationId xmlns:a16="http://schemas.microsoft.com/office/drawing/2014/main" id="{F619CCDF-2B56-664C-9C2A-C9A2E8EF97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94525" y="1715426"/>
                        <a:ext cx="115946" cy="11594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3" name="Rounded Rectangle 402">
                        <a:extLst>
                          <a:ext uri="{FF2B5EF4-FFF2-40B4-BE49-F238E27FC236}">
                            <a16:creationId xmlns:a16="http://schemas.microsoft.com/office/drawing/2014/main" id="{0B45839F-604A-8747-BDEB-069CA3F4D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77777" y="1871368"/>
                        <a:ext cx="229860" cy="15083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4" name="Rounded Rectangle 403">
                        <a:extLst>
                          <a:ext uri="{FF2B5EF4-FFF2-40B4-BE49-F238E27FC236}">
                            <a16:creationId xmlns:a16="http://schemas.microsoft.com/office/drawing/2014/main" id="{E7A7A5B8-DFCD-454D-B683-EE62609AD7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458088" y="1230072"/>
                        <a:ext cx="115946" cy="28510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7" name="Oval 476">
                        <a:extLst>
                          <a:ext uri="{FF2B5EF4-FFF2-40B4-BE49-F238E27FC236}">
                            <a16:creationId xmlns:a16="http://schemas.microsoft.com/office/drawing/2014/main" id="{C98253F1-6AE9-CB42-9804-3AD558FF6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6783" y="1457077"/>
                        <a:ext cx="140922" cy="14092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6" name="Rounded Rectangle 405">
                        <a:extLst>
                          <a:ext uri="{FF2B5EF4-FFF2-40B4-BE49-F238E27FC236}">
                            <a16:creationId xmlns:a16="http://schemas.microsoft.com/office/drawing/2014/main" id="{9CA966F7-45D3-0E45-8709-6D97A6A314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5546" y="1135494"/>
                        <a:ext cx="172839" cy="17283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66" name="Rounded Rectangle 565">
                  <a:extLst>
                    <a:ext uri="{FF2B5EF4-FFF2-40B4-BE49-F238E27FC236}">
                      <a16:creationId xmlns:a16="http://schemas.microsoft.com/office/drawing/2014/main" id="{DFABCB79-15EA-544C-B966-845CE3BD5E63}"/>
                    </a:ext>
                  </a:extLst>
                </p:cNvPr>
                <p:cNvSpPr/>
                <p:nvPr/>
              </p:nvSpPr>
              <p:spPr>
                <a:xfrm>
                  <a:off x="5451956" y="56274"/>
                  <a:ext cx="6246058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B530E6DA-8535-A346-89E9-6E1E63B425C9}"/>
                  </a:ext>
                </a:extLst>
              </p:cNvPr>
              <p:cNvGrpSpPr/>
              <p:nvPr/>
            </p:nvGrpSpPr>
            <p:grpSpPr>
              <a:xfrm>
                <a:off x="6605222" y="2920464"/>
                <a:ext cx="5014344" cy="3831336"/>
                <a:chOff x="6120498" y="2943997"/>
                <a:chExt cx="5014344" cy="3831336"/>
              </a:xfrm>
            </p:grpSpPr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718C479D-A6D1-404D-AA52-EE2E1BB67FDB}"/>
                    </a:ext>
                  </a:extLst>
                </p:cNvPr>
                <p:cNvSpPr txBox="1"/>
                <p:nvPr/>
              </p:nvSpPr>
              <p:spPr>
                <a:xfrm>
                  <a:off x="6436456" y="3025652"/>
                  <a:ext cx="438242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Complex interplay with </a:t>
                  </a:r>
                  <a:r>
                    <a:rPr lang="en-US" b="1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host phenotype</a:t>
                  </a:r>
                </a:p>
              </p:txBody>
            </p: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5AE41E2-E7A1-D744-A6BA-46B3E1AD6444}"/>
                    </a:ext>
                  </a:extLst>
                </p:cNvPr>
                <p:cNvGrpSpPr/>
                <p:nvPr/>
              </p:nvGrpSpPr>
              <p:grpSpPr>
                <a:xfrm>
                  <a:off x="6312152" y="3576433"/>
                  <a:ext cx="4399282" cy="2542711"/>
                  <a:chOff x="6632689" y="3683794"/>
                  <a:chExt cx="4399282" cy="2542711"/>
                </a:xfrm>
              </p:grpSpPr>
              <p:sp>
                <p:nvSpPr>
                  <p:cNvPr id="565" name="Right Arrow 564">
                    <a:extLst>
                      <a:ext uri="{FF2B5EF4-FFF2-40B4-BE49-F238E27FC236}">
                        <a16:creationId xmlns:a16="http://schemas.microsoft.com/office/drawing/2014/main" id="{B72396BE-43C8-FE43-9206-83FDF5CE1F6A}"/>
                      </a:ext>
                    </a:extLst>
                  </p:cNvPr>
                  <p:cNvSpPr/>
                  <p:nvPr/>
                </p:nvSpPr>
                <p:spPr>
                  <a:xfrm>
                    <a:off x="8696581" y="4575128"/>
                    <a:ext cx="561861" cy="871306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943E1B84-9DD5-D346-9ABF-143C34EF20B0}"/>
                      </a:ext>
                    </a:extLst>
                  </p:cNvPr>
                  <p:cNvGrpSpPr/>
                  <p:nvPr/>
                </p:nvGrpSpPr>
                <p:grpSpPr>
                  <a:xfrm>
                    <a:off x="6632689" y="3683794"/>
                    <a:ext cx="1857727" cy="2542711"/>
                    <a:chOff x="6268771" y="3704573"/>
                    <a:chExt cx="1857727" cy="2542711"/>
                  </a:xfrm>
                </p:grpSpPr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A5A94D02-52DD-9D4A-917A-78FF678DCAB4}"/>
                        </a:ext>
                      </a:extLst>
                    </p:cNvPr>
                    <p:cNvGrpSpPr/>
                    <p:nvPr/>
                  </p:nvGrpSpPr>
                  <p:grpSpPr>
                    <a:xfrm rot="643655">
                      <a:off x="6268771" y="3704573"/>
                      <a:ext cx="1857727" cy="1181126"/>
                      <a:chOff x="5898202" y="1446810"/>
                      <a:chExt cx="2505171" cy="1592766"/>
                    </a:xfrm>
                  </p:grpSpPr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38891F3C-0D41-F54F-BDA9-E2B9456A89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437" name="Group 436">
                          <a:extLst>
                            <a:ext uri="{FF2B5EF4-FFF2-40B4-BE49-F238E27FC236}">
                              <a16:creationId xmlns:a16="http://schemas.microsoft.com/office/drawing/2014/main" id="{F5188877-0EAF-7740-98EE-80105C58F64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C7E56968-6089-B54E-97B1-100E63D5B1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4" name="Oval 463">
                            <a:extLst>
                              <a:ext uri="{FF2B5EF4-FFF2-40B4-BE49-F238E27FC236}">
                                <a16:creationId xmlns:a16="http://schemas.microsoft.com/office/drawing/2014/main" id="{0B909DE9-B509-7244-97B0-28695E201A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5" name="Oval 464">
                            <a:extLst>
                              <a:ext uri="{FF2B5EF4-FFF2-40B4-BE49-F238E27FC236}">
                                <a16:creationId xmlns:a16="http://schemas.microsoft.com/office/drawing/2014/main" id="{40FCC4B8-735D-124F-A8A2-8AFE9BC9B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6" name="Oval 465">
                            <a:extLst>
                              <a:ext uri="{FF2B5EF4-FFF2-40B4-BE49-F238E27FC236}">
                                <a16:creationId xmlns:a16="http://schemas.microsoft.com/office/drawing/2014/main" id="{8DE927C5-6CEF-984A-9BED-FA9E5066153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38" name="Group 437">
                          <a:extLst>
                            <a:ext uri="{FF2B5EF4-FFF2-40B4-BE49-F238E27FC236}">
                              <a16:creationId xmlns:a16="http://schemas.microsoft.com/office/drawing/2014/main" id="{3B521774-D9E9-5A47-9AB5-B272EDB463A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460" name="Rounded Rectangle 459">
                            <a:extLst>
                              <a:ext uri="{FF2B5EF4-FFF2-40B4-BE49-F238E27FC236}">
                                <a16:creationId xmlns:a16="http://schemas.microsoft.com/office/drawing/2014/main" id="{734833EC-BF37-B248-8DDB-D575D61EB9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1" name="Rounded Rectangle 460">
                            <a:extLst>
                              <a:ext uri="{FF2B5EF4-FFF2-40B4-BE49-F238E27FC236}">
                                <a16:creationId xmlns:a16="http://schemas.microsoft.com/office/drawing/2014/main" id="{6D2495B6-4BC2-5548-9485-8A0FE84F882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2" name="Rounded Rectangle 461">
                            <a:extLst>
                              <a:ext uri="{FF2B5EF4-FFF2-40B4-BE49-F238E27FC236}">
                                <a16:creationId xmlns:a16="http://schemas.microsoft.com/office/drawing/2014/main" id="{13D08F42-4B9C-124A-9D31-F6071776F4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39" name="Moon 438">
                          <a:extLst>
                            <a:ext uri="{FF2B5EF4-FFF2-40B4-BE49-F238E27FC236}">
                              <a16:creationId xmlns:a16="http://schemas.microsoft.com/office/drawing/2014/main" id="{4F6EF8FF-4A3F-FF49-BD5C-7E19E2B729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0" name="Group 439">
                          <a:extLst>
                            <a:ext uri="{FF2B5EF4-FFF2-40B4-BE49-F238E27FC236}">
                              <a16:creationId xmlns:a16="http://schemas.microsoft.com/office/drawing/2014/main" id="{BDA3EC11-38C7-C641-B1B3-0AEC243141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458" name="Oval 457">
                            <a:extLst>
                              <a:ext uri="{FF2B5EF4-FFF2-40B4-BE49-F238E27FC236}">
                                <a16:creationId xmlns:a16="http://schemas.microsoft.com/office/drawing/2014/main" id="{8C103AB3-B2EF-234C-8990-A390F6AB33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C66176DD-FF38-B64D-8A87-E9D1274D0B9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41" name="Group 440">
                          <a:extLst>
                            <a:ext uri="{FF2B5EF4-FFF2-40B4-BE49-F238E27FC236}">
                              <a16:creationId xmlns:a16="http://schemas.microsoft.com/office/drawing/2014/main" id="{409EDEE9-2A4C-B14D-BE8B-78FAEFA8F1F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53" name="Freeform 452">
                            <a:extLst>
                              <a:ext uri="{FF2B5EF4-FFF2-40B4-BE49-F238E27FC236}">
                                <a16:creationId xmlns:a16="http://schemas.microsoft.com/office/drawing/2014/main" id="{BA36B9C4-212E-ED42-9B7A-12F60BD8938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4" name="Freeform 453">
                            <a:extLst>
                              <a:ext uri="{FF2B5EF4-FFF2-40B4-BE49-F238E27FC236}">
                                <a16:creationId xmlns:a16="http://schemas.microsoft.com/office/drawing/2014/main" id="{25F95F0A-A8F8-D945-B562-C46385E7E5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5" name="Freeform 454">
                            <a:extLst>
                              <a:ext uri="{FF2B5EF4-FFF2-40B4-BE49-F238E27FC236}">
                                <a16:creationId xmlns:a16="http://schemas.microsoft.com/office/drawing/2014/main" id="{A423BDFD-EFA4-C24B-9F7A-BC12B8295E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6" name="Freeform 455">
                            <a:extLst>
                              <a:ext uri="{FF2B5EF4-FFF2-40B4-BE49-F238E27FC236}">
                                <a16:creationId xmlns:a16="http://schemas.microsoft.com/office/drawing/2014/main" id="{7D3DD701-D164-1144-BEA2-26F227048C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7" name="Rounded Rectangle 456">
                            <a:extLst>
                              <a:ext uri="{FF2B5EF4-FFF2-40B4-BE49-F238E27FC236}">
                                <a16:creationId xmlns:a16="http://schemas.microsoft.com/office/drawing/2014/main" id="{3E0C2D44-8472-1741-8FC2-63372FC8662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42" name="Moon 441">
                          <a:extLst>
                            <a:ext uri="{FF2B5EF4-FFF2-40B4-BE49-F238E27FC236}">
                              <a16:creationId xmlns:a16="http://schemas.microsoft.com/office/drawing/2014/main" id="{89EE6E5F-40E8-D84C-880F-39BC3E5688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3" name="Rounded Rectangle 442">
                          <a:extLst>
                            <a:ext uri="{FF2B5EF4-FFF2-40B4-BE49-F238E27FC236}">
                              <a16:creationId xmlns:a16="http://schemas.microsoft.com/office/drawing/2014/main" id="{393091B3-8C89-9D4E-82A7-4F0641E6D4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4" name="Rounded Rectangle 443">
                          <a:extLst>
                            <a:ext uri="{FF2B5EF4-FFF2-40B4-BE49-F238E27FC236}">
                              <a16:creationId xmlns:a16="http://schemas.microsoft.com/office/drawing/2014/main" id="{9D3E6348-F428-4345-A342-772978C90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5" name="Moon 444">
                          <a:extLst>
                            <a:ext uri="{FF2B5EF4-FFF2-40B4-BE49-F238E27FC236}">
                              <a16:creationId xmlns:a16="http://schemas.microsoft.com/office/drawing/2014/main" id="{56BF6E4E-8018-9E49-A65E-9CA663ADBF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6" name="Oval 445">
                          <a:extLst>
                            <a:ext uri="{FF2B5EF4-FFF2-40B4-BE49-F238E27FC236}">
                              <a16:creationId xmlns:a16="http://schemas.microsoft.com/office/drawing/2014/main" id="{FAB2064A-1068-674B-B9C9-CF59643A3A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7" name="Group 446">
                          <a:extLst>
                            <a:ext uri="{FF2B5EF4-FFF2-40B4-BE49-F238E27FC236}">
                              <a16:creationId xmlns:a16="http://schemas.microsoft.com/office/drawing/2014/main" id="{5B257265-DD70-404D-BEAA-8B1CBFFE62D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48" name="Freeform 447">
                            <a:extLst>
                              <a:ext uri="{FF2B5EF4-FFF2-40B4-BE49-F238E27FC236}">
                                <a16:creationId xmlns:a16="http://schemas.microsoft.com/office/drawing/2014/main" id="{5DC00403-9435-B049-B6E5-140AFA1281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9" name="Freeform 448">
                            <a:extLst>
                              <a:ext uri="{FF2B5EF4-FFF2-40B4-BE49-F238E27FC236}">
                                <a16:creationId xmlns:a16="http://schemas.microsoft.com/office/drawing/2014/main" id="{E54F8774-E3E8-A842-92C6-C40DD0F0105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0" name="Freeform 449">
                            <a:extLst>
                              <a:ext uri="{FF2B5EF4-FFF2-40B4-BE49-F238E27FC236}">
                                <a16:creationId xmlns:a16="http://schemas.microsoft.com/office/drawing/2014/main" id="{71DE7EA5-D6A1-2943-86CA-FB459D1D2AC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1" name="Freeform 450">
                            <a:extLst>
                              <a:ext uri="{FF2B5EF4-FFF2-40B4-BE49-F238E27FC236}">
                                <a16:creationId xmlns:a16="http://schemas.microsoft.com/office/drawing/2014/main" id="{C38CA9E8-0748-9D4A-8CFF-B4B0FD6340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2" name="Rounded Rectangle 451">
                            <a:extLst>
                              <a:ext uri="{FF2B5EF4-FFF2-40B4-BE49-F238E27FC236}">
                                <a16:creationId xmlns:a16="http://schemas.microsoft.com/office/drawing/2014/main" id="{EEAF1356-7AC7-7B44-B7F1-B49A9E88EF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32" name="Straight Arrow Connector 431">
                        <a:extLst>
                          <a:ext uri="{FF2B5EF4-FFF2-40B4-BE49-F238E27FC236}">
                            <a16:creationId xmlns:a16="http://schemas.microsoft.com/office/drawing/2014/main" id="{D950DCD7-B484-D040-BCED-1F319040A8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3" name="Straight Arrow Connector 432">
                        <a:extLst>
                          <a:ext uri="{FF2B5EF4-FFF2-40B4-BE49-F238E27FC236}">
                            <a16:creationId xmlns:a16="http://schemas.microsoft.com/office/drawing/2014/main" id="{A7139841-0DD4-BE4B-80D3-A54E16E4A2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4" name="Straight Arrow Connector 433">
                        <a:extLst>
                          <a:ext uri="{FF2B5EF4-FFF2-40B4-BE49-F238E27FC236}">
                            <a16:creationId xmlns:a16="http://schemas.microsoft.com/office/drawing/2014/main" id="{3A8B633B-D169-B54E-8F27-EBBB084E1E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5" name="Straight Arrow Connector 434">
                        <a:extLst>
                          <a:ext uri="{FF2B5EF4-FFF2-40B4-BE49-F238E27FC236}">
                            <a16:creationId xmlns:a16="http://schemas.microsoft.com/office/drawing/2014/main" id="{84D4CA94-D219-E64A-AC76-B5D4F96FA8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6" name="Straight Arrow Connector 435">
                        <a:extLst>
                          <a:ext uri="{FF2B5EF4-FFF2-40B4-BE49-F238E27FC236}">
                            <a16:creationId xmlns:a16="http://schemas.microsoft.com/office/drawing/2014/main" id="{992FB816-A337-C642-B1DE-52DD4CCBE7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44" name="Group 543">
                      <a:extLst>
                        <a:ext uri="{FF2B5EF4-FFF2-40B4-BE49-F238E27FC236}">
                          <a16:creationId xmlns:a16="http://schemas.microsoft.com/office/drawing/2014/main" id="{0DFA542C-FFF4-0F40-AA3E-F3E4D30973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72983" y="5023961"/>
                      <a:ext cx="1321908" cy="1223323"/>
                      <a:chOff x="6572356" y="5400023"/>
                      <a:chExt cx="1321908" cy="1223323"/>
                    </a:xfrm>
                  </p:grpSpPr>
                  <p:grpSp>
                    <p:nvGrpSpPr>
                      <p:cNvPr id="414" name="Group 413">
                        <a:extLst>
                          <a:ext uri="{FF2B5EF4-FFF2-40B4-BE49-F238E27FC236}">
                            <a16:creationId xmlns:a16="http://schemas.microsoft.com/office/drawing/2014/main" id="{B3F7918C-4020-464C-9840-DFD2B17C9A0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72356" y="6107656"/>
                        <a:ext cx="1321908" cy="515690"/>
                        <a:chOff x="9550531" y="5993522"/>
                        <a:chExt cx="1321908" cy="515690"/>
                      </a:xfrm>
                    </p:grpSpPr>
                    <p:grpSp>
                      <p:nvGrpSpPr>
                        <p:cNvPr id="415" name="Group 414">
                          <a:extLst>
                            <a:ext uri="{FF2B5EF4-FFF2-40B4-BE49-F238E27FC236}">
                              <a16:creationId xmlns:a16="http://schemas.microsoft.com/office/drawing/2014/main" id="{1B966F84-7400-4943-9B1B-CBC3ED30208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550531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84" name="Rounded Rectangle 483">
                            <a:extLst>
                              <a:ext uri="{FF2B5EF4-FFF2-40B4-BE49-F238E27FC236}">
                                <a16:creationId xmlns:a16="http://schemas.microsoft.com/office/drawing/2014/main" id="{CDAC834C-BB8B-A34D-B835-C53A9A60AC5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D5B08D85-A5B4-124A-A419-B1EC73AA5D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7" name="Group 416">
                          <a:extLst>
                            <a:ext uri="{FF2B5EF4-FFF2-40B4-BE49-F238E27FC236}">
                              <a16:creationId xmlns:a16="http://schemas.microsoft.com/office/drawing/2014/main" id="{FE7A5674-E5EE-8747-84BA-CF8CF57DBE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815555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9" name="Rounded Rectangle 428">
                            <a:extLst>
                              <a:ext uri="{FF2B5EF4-FFF2-40B4-BE49-F238E27FC236}">
                                <a16:creationId xmlns:a16="http://schemas.microsoft.com/office/drawing/2014/main" id="{67089AD5-78ED-6A4B-A8E1-B48BFD6DCF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0" name="Oval 429">
                            <a:extLst>
                              <a:ext uri="{FF2B5EF4-FFF2-40B4-BE49-F238E27FC236}">
                                <a16:creationId xmlns:a16="http://schemas.microsoft.com/office/drawing/2014/main" id="{0F3AD65E-38C7-9E47-AEE4-D0DA39FB39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9D7D2CE-4346-8149-BA6F-273F470204C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080579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7" name="Rounded Rectangle 426">
                            <a:extLst>
                              <a:ext uri="{FF2B5EF4-FFF2-40B4-BE49-F238E27FC236}">
                                <a16:creationId xmlns:a16="http://schemas.microsoft.com/office/drawing/2014/main" id="{059E4B19-5894-924E-BBF6-F6A274E3B6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8" name="Oval 427">
                            <a:extLst>
                              <a:ext uri="{FF2B5EF4-FFF2-40B4-BE49-F238E27FC236}">
                                <a16:creationId xmlns:a16="http://schemas.microsoft.com/office/drawing/2014/main" id="{EB94D1C8-E356-1B42-9BC4-672DD42F0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0" name="Group 419">
                          <a:extLst>
                            <a:ext uri="{FF2B5EF4-FFF2-40B4-BE49-F238E27FC236}">
                              <a16:creationId xmlns:a16="http://schemas.microsoft.com/office/drawing/2014/main" id="{C795F79C-B27B-434C-88ED-FDAFA277E81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345603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5" name="Rounded Rectangle 424">
                            <a:extLst>
                              <a:ext uri="{FF2B5EF4-FFF2-40B4-BE49-F238E27FC236}">
                                <a16:creationId xmlns:a16="http://schemas.microsoft.com/office/drawing/2014/main" id="{69BA902E-BF5A-5A4F-94B0-7E045EA18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6" name="Oval 425">
                            <a:extLst>
                              <a:ext uri="{FF2B5EF4-FFF2-40B4-BE49-F238E27FC236}">
                                <a16:creationId xmlns:a16="http://schemas.microsoft.com/office/drawing/2014/main" id="{568F50B6-DB1F-E249-9062-97745DB029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1" name="Group 420">
                          <a:extLst>
                            <a:ext uri="{FF2B5EF4-FFF2-40B4-BE49-F238E27FC236}">
                              <a16:creationId xmlns:a16="http://schemas.microsoft.com/office/drawing/2014/main" id="{E762DBEC-309C-3242-82DA-FDC5AB55EC0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610626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3" name="Rounded Rectangle 422">
                            <a:extLst>
                              <a:ext uri="{FF2B5EF4-FFF2-40B4-BE49-F238E27FC236}">
                                <a16:creationId xmlns:a16="http://schemas.microsoft.com/office/drawing/2014/main" id="{E767BA6C-F2F2-3A46-A471-67416B15B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975B1606-C474-8E40-B06A-857269D1F3E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8" name="Group 537">
                        <a:extLst>
                          <a:ext uri="{FF2B5EF4-FFF2-40B4-BE49-F238E27FC236}">
                            <a16:creationId xmlns:a16="http://schemas.microsoft.com/office/drawing/2014/main" id="{F533D114-0A51-6042-818D-B8F3979CDD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80144" y="5400023"/>
                        <a:ext cx="1306333" cy="644117"/>
                        <a:chOff x="6551686" y="5411893"/>
                        <a:chExt cx="1306333" cy="644117"/>
                      </a:xfrm>
                    </p:grpSpPr>
                    <p:sp>
                      <p:nvSpPr>
                        <p:cNvPr id="611" name="Lightning Bolt 610">
                          <a:extLst>
                            <a:ext uri="{FF2B5EF4-FFF2-40B4-BE49-F238E27FC236}">
                              <a16:creationId xmlns:a16="http://schemas.microsoft.com/office/drawing/2014/main" id="{68C88FDA-E63D-C046-8C10-DB1EE616A7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6551686" y="5427046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6" name="Lightning Bolt 485">
                          <a:extLst>
                            <a:ext uri="{FF2B5EF4-FFF2-40B4-BE49-F238E27FC236}">
                              <a16:creationId xmlns:a16="http://schemas.microsoft.com/office/drawing/2014/main" id="{CE8488F7-D0BB-0349-9BF9-0C48B55BA0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6897994" y="5469475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2" name="Lightning Bolt 521">
                          <a:extLst>
                            <a:ext uri="{FF2B5EF4-FFF2-40B4-BE49-F238E27FC236}">
                              <a16:creationId xmlns:a16="http://schemas.microsoft.com/office/drawing/2014/main" id="{E18E0C73-3DC9-A64B-A975-7309A1A668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7217407" y="5411893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3" name="Lightning Bolt 522">
                          <a:extLst>
                            <a:ext uri="{FF2B5EF4-FFF2-40B4-BE49-F238E27FC236}">
                              <a16:creationId xmlns:a16="http://schemas.microsoft.com/office/drawing/2014/main" id="{E8F19DD4-F72A-8D4A-A792-DC78324597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7563715" y="5454322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</p:grpSp>
              <p:grpSp>
                <p:nvGrpSpPr>
                  <p:cNvPr id="551" name="Group 550">
                    <a:extLst>
                      <a:ext uri="{FF2B5EF4-FFF2-40B4-BE49-F238E27FC236}">
                        <a16:creationId xmlns:a16="http://schemas.microsoft.com/office/drawing/2014/main" id="{0F71E571-D6AC-9040-B29E-729EE2A95AF1}"/>
                      </a:ext>
                    </a:extLst>
                  </p:cNvPr>
                  <p:cNvGrpSpPr/>
                  <p:nvPr/>
                </p:nvGrpSpPr>
                <p:grpSpPr>
                  <a:xfrm>
                    <a:off x="9427484" y="3872196"/>
                    <a:ext cx="1604487" cy="2345999"/>
                    <a:chOff x="9448505" y="4204297"/>
                    <a:chExt cx="1604487" cy="2345999"/>
                  </a:xfrm>
                </p:grpSpPr>
                <p:grpSp>
                  <p:nvGrpSpPr>
                    <p:cNvPr id="539" name="Group 538">
                      <a:extLst>
                        <a:ext uri="{FF2B5EF4-FFF2-40B4-BE49-F238E27FC236}">
                          <a16:creationId xmlns:a16="http://schemas.microsoft.com/office/drawing/2014/main" id="{6D6B554C-E973-8A42-9659-BF8DFFF17F4A}"/>
                        </a:ext>
                      </a:extLst>
                    </p:cNvPr>
                    <p:cNvGrpSpPr/>
                    <p:nvPr/>
                  </p:nvGrpSpPr>
                  <p:grpSpPr>
                    <a:xfrm rot="804860">
                      <a:off x="9448505" y="4204297"/>
                      <a:ext cx="1604487" cy="1181126"/>
                      <a:chOff x="9949218" y="4836310"/>
                      <a:chExt cx="1739630" cy="1280611"/>
                    </a:xfrm>
                  </p:grpSpPr>
                  <p:grpSp>
                    <p:nvGrpSpPr>
                      <p:cNvPr id="342" name="Group 341">
                        <a:extLst>
                          <a:ext uri="{FF2B5EF4-FFF2-40B4-BE49-F238E27FC236}">
                            <a16:creationId xmlns:a16="http://schemas.microsoft.com/office/drawing/2014/main" id="{D539C0E5-0C85-404F-9405-BE2477DA47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949218" y="4836310"/>
                        <a:ext cx="1739630" cy="1280611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343" name="Group 342">
                          <a:extLst>
                            <a:ext uri="{FF2B5EF4-FFF2-40B4-BE49-F238E27FC236}">
                              <a16:creationId xmlns:a16="http://schemas.microsoft.com/office/drawing/2014/main" id="{933950B1-1EDD-824D-8340-058A36276E5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369" name="Oval 368">
                            <a:extLst>
                              <a:ext uri="{FF2B5EF4-FFF2-40B4-BE49-F238E27FC236}">
                                <a16:creationId xmlns:a16="http://schemas.microsoft.com/office/drawing/2014/main" id="{D337375C-A6E3-0D46-99A7-D9D7DB70E9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0" name="Oval 369">
                            <a:extLst>
                              <a:ext uri="{FF2B5EF4-FFF2-40B4-BE49-F238E27FC236}">
                                <a16:creationId xmlns:a16="http://schemas.microsoft.com/office/drawing/2014/main" id="{3F0CB343-7A09-8142-9319-B312E3EAE9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1" name="Oval 370">
                            <a:extLst>
                              <a:ext uri="{FF2B5EF4-FFF2-40B4-BE49-F238E27FC236}">
                                <a16:creationId xmlns:a16="http://schemas.microsoft.com/office/drawing/2014/main" id="{0B7C6704-BFB2-954A-AA87-6B811170F0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2" name="Oval 371">
                            <a:extLst>
                              <a:ext uri="{FF2B5EF4-FFF2-40B4-BE49-F238E27FC236}">
                                <a16:creationId xmlns:a16="http://schemas.microsoft.com/office/drawing/2014/main" id="{DB0D2ABD-FA73-EB4B-8559-8FA2A4A1044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4" name="Group 343">
                          <a:extLst>
                            <a:ext uri="{FF2B5EF4-FFF2-40B4-BE49-F238E27FC236}">
                              <a16:creationId xmlns:a16="http://schemas.microsoft.com/office/drawing/2014/main" id="{A1270676-AC29-484F-8924-91196A2820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366" name="Rounded Rectangle 365">
                            <a:extLst>
                              <a:ext uri="{FF2B5EF4-FFF2-40B4-BE49-F238E27FC236}">
                                <a16:creationId xmlns:a16="http://schemas.microsoft.com/office/drawing/2014/main" id="{8A7847CC-0CF4-4441-B3EF-43450727EB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7" name="Rounded Rectangle 366">
                            <a:extLst>
                              <a:ext uri="{FF2B5EF4-FFF2-40B4-BE49-F238E27FC236}">
                                <a16:creationId xmlns:a16="http://schemas.microsoft.com/office/drawing/2014/main" id="{D4F97D0B-DD73-3A46-A23B-7538CA4F5F8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8" name="Rounded Rectangle 367">
                            <a:extLst>
                              <a:ext uri="{FF2B5EF4-FFF2-40B4-BE49-F238E27FC236}">
                                <a16:creationId xmlns:a16="http://schemas.microsoft.com/office/drawing/2014/main" id="{17A04175-9540-3243-AC48-2B75C03F27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5" name="Moon 344">
                          <a:extLst>
                            <a:ext uri="{FF2B5EF4-FFF2-40B4-BE49-F238E27FC236}">
                              <a16:creationId xmlns:a16="http://schemas.microsoft.com/office/drawing/2014/main" id="{646B999C-5691-5C4E-A9EF-7867800CA0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46" name="Group 345">
                          <a:extLst>
                            <a:ext uri="{FF2B5EF4-FFF2-40B4-BE49-F238E27FC236}">
                              <a16:creationId xmlns:a16="http://schemas.microsoft.com/office/drawing/2014/main" id="{521C8B18-F4DA-254A-87FC-8669C700A1C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364" name="Oval 363">
                            <a:extLst>
                              <a:ext uri="{FF2B5EF4-FFF2-40B4-BE49-F238E27FC236}">
                                <a16:creationId xmlns:a16="http://schemas.microsoft.com/office/drawing/2014/main" id="{218ADDA1-A0F8-C349-8BC3-9B187A5994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5" name="Oval 364">
                            <a:extLst>
                              <a:ext uri="{FF2B5EF4-FFF2-40B4-BE49-F238E27FC236}">
                                <a16:creationId xmlns:a16="http://schemas.microsoft.com/office/drawing/2014/main" id="{6EB2FBDC-238C-594C-90E3-CAC1F57D0AE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7" name="Group 346">
                          <a:extLst>
                            <a:ext uri="{FF2B5EF4-FFF2-40B4-BE49-F238E27FC236}">
                              <a16:creationId xmlns:a16="http://schemas.microsoft.com/office/drawing/2014/main" id="{0C30EFD1-D4DB-C542-8344-7511018DED0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9" name="Freeform 358">
                            <a:extLst>
                              <a:ext uri="{FF2B5EF4-FFF2-40B4-BE49-F238E27FC236}">
                                <a16:creationId xmlns:a16="http://schemas.microsoft.com/office/drawing/2014/main" id="{5851D1EE-D853-FF4E-8ABF-27A71B7949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0" name="Freeform 359">
                            <a:extLst>
                              <a:ext uri="{FF2B5EF4-FFF2-40B4-BE49-F238E27FC236}">
                                <a16:creationId xmlns:a16="http://schemas.microsoft.com/office/drawing/2014/main" id="{B3305A33-DD2A-C24C-862A-A1356E7364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1" name="Freeform 360">
                            <a:extLst>
                              <a:ext uri="{FF2B5EF4-FFF2-40B4-BE49-F238E27FC236}">
                                <a16:creationId xmlns:a16="http://schemas.microsoft.com/office/drawing/2014/main" id="{4F42B3E5-2B35-7845-B505-EE0D1C3C02C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2" name="Freeform 361">
                            <a:extLst>
                              <a:ext uri="{FF2B5EF4-FFF2-40B4-BE49-F238E27FC236}">
                                <a16:creationId xmlns:a16="http://schemas.microsoft.com/office/drawing/2014/main" id="{752763E4-2A41-A640-A10A-F96C3965077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3" name="Rounded Rectangle 362">
                            <a:extLst>
                              <a:ext uri="{FF2B5EF4-FFF2-40B4-BE49-F238E27FC236}">
                                <a16:creationId xmlns:a16="http://schemas.microsoft.com/office/drawing/2014/main" id="{25B97E07-718D-8B4E-9F6F-70DD27DDC3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8" name="Moon 347">
                          <a:extLst>
                            <a:ext uri="{FF2B5EF4-FFF2-40B4-BE49-F238E27FC236}">
                              <a16:creationId xmlns:a16="http://schemas.microsoft.com/office/drawing/2014/main" id="{F4DBDF37-1E17-BD4D-906F-6DC74E9FE1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49" name="Rounded Rectangle 348">
                          <a:extLst>
                            <a:ext uri="{FF2B5EF4-FFF2-40B4-BE49-F238E27FC236}">
                              <a16:creationId xmlns:a16="http://schemas.microsoft.com/office/drawing/2014/main" id="{A5E07080-A637-714F-A279-BCCDFF16ED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0" name="Rounded Rectangle 349">
                          <a:extLst>
                            <a:ext uri="{FF2B5EF4-FFF2-40B4-BE49-F238E27FC236}">
                              <a16:creationId xmlns:a16="http://schemas.microsoft.com/office/drawing/2014/main" id="{8625F822-7F1A-AD47-9DD5-EF1711461C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1" name="Moon 350">
                          <a:extLst>
                            <a:ext uri="{FF2B5EF4-FFF2-40B4-BE49-F238E27FC236}">
                              <a16:creationId xmlns:a16="http://schemas.microsoft.com/office/drawing/2014/main" id="{7D3EE617-CE89-3B4E-B987-58DE9063A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2" name="Oval 351">
                          <a:extLst>
                            <a:ext uri="{FF2B5EF4-FFF2-40B4-BE49-F238E27FC236}">
                              <a16:creationId xmlns:a16="http://schemas.microsoft.com/office/drawing/2014/main" id="{6D4093AA-043B-1549-9BAC-77A45206E0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53" name="Group 352">
                          <a:extLst>
                            <a:ext uri="{FF2B5EF4-FFF2-40B4-BE49-F238E27FC236}">
                              <a16:creationId xmlns:a16="http://schemas.microsoft.com/office/drawing/2014/main" id="{CA0D6CBF-4448-DF48-8602-15995C9A09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4" name="Freeform 353">
                            <a:extLst>
                              <a:ext uri="{FF2B5EF4-FFF2-40B4-BE49-F238E27FC236}">
                                <a16:creationId xmlns:a16="http://schemas.microsoft.com/office/drawing/2014/main" id="{2BFC49DA-8D24-3A4F-9A4A-641C35E0D4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5" name="Freeform 354">
                            <a:extLst>
                              <a:ext uri="{FF2B5EF4-FFF2-40B4-BE49-F238E27FC236}">
                                <a16:creationId xmlns:a16="http://schemas.microsoft.com/office/drawing/2014/main" id="{71CC7285-F1DB-864A-9CA6-D16E7912AF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6" name="Freeform 355">
                            <a:extLst>
                              <a:ext uri="{FF2B5EF4-FFF2-40B4-BE49-F238E27FC236}">
                                <a16:creationId xmlns:a16="http://schemas.microsoft.com/office/drawing/2014/main" id="{DBDFFE0D-DCFA-BB42-9F2C-B49A641BCA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7" name="Freeform 356">
                            <a:extLst>
                              <a:ext uri="{FF2B5EF4-FFF2-40B4-BE49-F238E27FC236}">
                                <a16:creationId xmlns:a16="http://schemas.microsoft.com/office/drawing/2014/main" id="{1B4103E5-3D52-EC45-9BF1-315F1A86EA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8" name="Rounded Rectangle 357">
                            <a:extLst>
                              <a:ext uri="{FF2B5EF4-FFF2-40B4-BE49-F238E27FC236}">
                                <a16:creationId xmlns:a16="http://schemas.microsoft.com/office/drawing/2014/main" id="{ED95DECE-31A7-064C-8239-F91656605A0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373" name="Straight Arrow Connector 372">
                        <a:extLst>
                          <a:ext uri="{FF2B5EF4-FFF2-40B4-BE49-F238E27FC236}">
                            <a16:creationId xmlns:a16="http://schemas.microsoft.com/office/drawing/2014/main" id="{137F732E-ED43-634E-A427-804E7F070D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52504" y="5589748"/>
                        <a:ext cx="3430" cy="357407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8" name="Straight Arrow Connector 377">
                        <a:extLst>
                          <a:ext uri="{FF2B5EF4-FFF2-40B4-BE49-F238E27FC236}">
                            <a16:creationId xmlns:a16="http://schemas.microsoft.com/office/drawing/2014/main" id="{FC3386D2-C359-2142-980F-FBDB0342B838}"/>
                          </a:ext>
                        </a:extLst>
                      </p:cNvPr>
                      <p:cNvCxnSpPr>
                        <a:cxnSpLocks/>
                        <a:endCxn id="348" idx="1"/>
                      </p:cNvCxnSpPr>
                      <p:nvPr/>
                    </p:nvCxnSpPr>
                    <p:spPr>
                      <a:xfrm>
                        <a:off x="11298074" y="5191078"/>
                        <a:ext cx="148082" cy="40809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3" name="Straight Arrow Connector 382">
                        <a:extLst>
                          <a:ext uri="{FF2B5EF4-FFF2-40B4-BE49-F238E27FC236}">
                            <a16:creationId xmlns:a16="http://schemas.microsoft.com/office/drawing/2014/main" id="{24489E79-D5A9-A94A-80A0-C97BC8B117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444927" y="5244185"/>
                        <a:ext cx="910899" cy="41987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6" name="Straight Arrow Connector 385">
                        <a:extLst>
                          <a:ext uri="{FF2B5EF4-FFF2-40B4-BE49-F238E27FC236}">
                            <a16:creationId xmlns:a16="http://schemas.microsoft.com/office/drawing/2014/main" id="{F2EF554B-6DFF-0142-A679-50CC2A05D1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50771" y="5042898"/>
                        <a:ext cx="686237" cy="601821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0" name="Straight Arrow Connector 389">
                        <a:extLst>
                          <a:ext uri="{FF2B5EF4-FFF2-40B4-BE49-F238E27FC236}">
                            <a16:creationId xmlns:a16="http://schemas.microsoft.com/office/drawing/2014/main" id="{322214A2-1946-7647-9605-A181F08A44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251639" y="5532675"/>
                        <a:ext cx="129246" cy="30389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3" name="Straight Arrow Connector 392">
                        <a:extLst>
                          <a:ext uri="{FF2B5EF4-FFF2-40B4-BE49-F238E27FC236}">
                            <a16:creationId xmlns:a16="http://schemas.microsoft.com/office/drawing/2014/main" id="{EF48A54B-489D-5C47-8A9D-201E20F743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18491" y="5249203"/>
                        <a:ext cx="686588" cy="72267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3" name="Group 482">
                      <a:extLst>
                        <a:ext uri="{FF2B5EF4-FFF2-40B4-BE49-F238E27FC236}">
                          <a16:creationId xmlns:a16="http://schemas.microsoft.com/office/drawing/2014/main" id="{7736585B-2218-894B-B463-26AD0A1692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61502" y="6034606"/>
                      <a:ext cx="1321908" cy="515690"/>
                      <a:chOff x="9550531" y="5993522"/>
                      <a:chExt cx="1321908" cy="515690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23B8A118-27D7-584B-9702-4E16F875D3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550531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58" name="Rounded Rectangle 557">
                          <a:extLst>
                            <a:ext uri="{FF2B5EF4-FFF2-40B4-BE49-F238E27FC236}">
                              <a16:creationId xmlns:a16="http://schemas.microsoft.com/office/drawing/2014/main" id="{1BCB536C-277C-E54E-8EB3-F2F10318D3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59" name="Oval 558">
                          <a:extLst>
                            <a:ext uri="{FF2B5EF4-FFF2-40B4-BE49-F238E27FC236}">
                              <a16:creationId xmlns:a16="http://schemas.microsoft.com/office/drawing/2014/main" id="{CEA2E7B8-36A3-764C-B658-8011259856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9F0E05E0-3C5C-4E4C-B75D-85E3ED6694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815555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6" name="Rounded Rectangle 595">
                          <a:extLst>
                            <a:ext uri="{FF2B5EF4-FFF2-40B4-BE49-F238E27FC236}">
                              <a16:creationId xmlns:a16="http://schemas.microsoft.com/office/drawing/2014/main" id="{89E5DC99-0EBA-C040-BE07-E70AD22800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97" name="Oval 596">
                          <a:extLst>
                            <a:ext uri="{FF2B5EF4-FFF2-40B4-BE49-F238E27FC236}">
                              <a16:creationId xmlns:a16="http://schemas.microsoft.com/office/drawing/2014/main" id="{90ED0D46-91F8-E644-8D7D-9F78A32BB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8" name="Group 597">
                        <a:extLst>
                          <a:ext uri="{FF2B5EF4-FFF2-40B4-BE49-F238E27FC236}">
                            <a16:creationId xmlns:a16="http://schemas.microsoft.com/office/drawing/2014/main" id="{6BFB2063-2523-8D43-BF76-A7856B7834D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080579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9" name="Rounded Rectangle 598">
                          <a:extLst>
                            <a:ext uri="{FF2B5EF4-FFF2-40B4-BE49-F238E27FC236}">
                              <a16:creationId xmlns:a16="http://schemas.microsoft.com/office/drawing/2014/main" id="{91C855E4-E160-8E45-9FD0-1E64FD2E5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0" name="Oval 599">
                          <a:extLst>
                            <a:ext uri="{FF2B5EF4-FFF2-40B4-BE49-F238E27FC236}">
                              <a16:creationId xmlns:a16="http://schemas.microsoft.com/office/drawing/2014/main" id="{9425F3EF-FD03-A048-81AE-15A2C808E6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1" name="Group 600">
                        <a:extLst>
                          <a:ext uri="{FF2B5EF4-FFF2-40B4-BE49-F238E27FC236}">
                            <a16:creationId xmlns:a16="http://schemas.microsoft.com/office/drawing/2014/main" id="{ADB2A8DA-C4E4-E84E-897A-338BD12187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45603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2" name="Rounded Rectangle 601">
                          <a:extLst>
                            <a:ext uri="{FF2B5EF4-FFF2-40B4-BE49-F238E27FC236}">
                              <a16:creationId xmlns:a16="http://schemas.microsoft.com/office/drawing/2014/main" id="{34CAC64C-3992-154A-A264-66706DA1B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3" name="Oval 602">
                          <a:extLst>
                            <a:ext uri="{FF2B5EF4-FFF2-40B4-BE49-F238E27FC236}">
                              <a16:creationId xmlns:a16="http://schemas.microsoft.com/office/drawing/2014/main" id="{21333FCF-E1BF-1C47-B9B6-796AF4F38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4" name="Group 603">
                        <a:extLst>
                          <a:ext uri="{FF2B5EF4-FFF2-40B4-BE49-F238E27FC236}">
                            <a16:creationId xmlns:a16="http://schemas.microsoft.com/office/drawing/2014/main" id="{CB43A28A-26C9-5744-955D-8D94E90C673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610626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5" name="Rounded Rectangle 604">
                          <a:extLst>
                            <a:ext uri="{FF2B5EF4-FFF2-40B4-BE49-F238E27FC236}">
                              <a16:creationId xmlns:a16="http://schemas.microsoft.com/office/drawing/2014/main" id="{4AFEBE9E-047A-C845-ACF4-DFB26255C4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6" name="Oval 605">
                          <a:extLst>
                            <a:ext uri="{FF2B5EF4-FFF2-40B4-BE49-F238E27FC236}">
                              <a16:creationId xmlns:a16="http://schemas.microsoft.com/office/drawing/2014/main" id="{B71DD35C-DBBE-3C48-9506-21EA31A5E2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550" name="Group 549">
                      <a:extLst>
                        <a:ext uri="{FF2B5EF4-FFF2-40B4-BE49-F238E27FC236}">
                          <a16:creationId xmlns:a16="http://schemas.microsoft.com/office/drawing/2014/main" id="{3107E666-8B3A-4847-AA33-58D09DD16F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91224" y="5509325"/>
                      <a:ext cx="1245429" cy="430654"/>
                      <a:chOff x="9629908" y="5509325"/>
                      <a:chExt cx="1245429" cy="430654"/>
                    </a:xfrm>
                  </p:grpSpPr>
                  <p:sp>
                    <p:nvSpPr>
                      <p:cNvPr id="546" name="Triangle 545">
                        <a:extLst>
                          <a:ext uri="{FF2B5EF4-FFF2-40B4-BE49-F238E27FC236}">
                            <a16:creationId xmlns:a16="http://schemas.microsoft.com/office/drawing/2014/main" id="{9130BCC1-A87A-494E-A684-0C83E92440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29908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7" name="Triangle 546">
                        <a:extLst>
                          <a:ext uri="{FF2B5EF4-FFF2-40B4-BE49-F238E27FC236}">
                            <a16:creationId xmlns:a16="http://schemas.microsoft.com/office/drawing/2014/main" id="{4704A65E-0D2A-5F4F-8CDB-BD07E9DE5A3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9989300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8" name="Triangle 547">
                        <a:extLst>
                          <a:ext uri="{FF2B5EF4-FFF2-40B4-BE49-F238E27FC236}">
                            <a16:creationId xmlns:a16="http://schemas.microsoft.com/office/drawing/2014/main" id="{A6832DEB-1CB4-6B4F-A5E3-056BA3DDD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48692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9" name="Triangle 548">
                        <a:extLst>
                          <a:ext uri="{FF2B5EF4-FFF2-40B4-BE49-F238E27FC236}">
                            <a16:creationId xmlns:a16="http://schemas.microsoft.com/office/drawing/2014/main" id="{C2FF4F6F-9870-2143-983E-CF8450C15F9B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10708084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5B6DC49E-542E-F749-ABDA-4CDBA00AB9E0}"/>
                    </a:ext>
                  </a:extLst>
                </p:cNvPr>
                <p:cNvSpPr txBox="1"/>
                <p:nvPr/>
              </p:nvSpPr>
              <p:spPr>
                <a:xfrm>
                  <a:off x="6218785" y="6300592"/>
                  <a:ext cx="48177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Learn computational model to score donors </a:t>
                  </a:r>
                </a:p>
              </p:txBody>
            </p:sp>
            <p:sp>
              <p:nvSpPr>
                <p:cNvPr id="570" name="Rounded Rectangle 569">
                  <a:extLst>
                    <a:ext uri="{FF2B5EF4-FFF2-40B4-BE49-F238E27FC236}">
                      <a16:creationId xmlns:a16="http://schemas.microsoft.com/office/drawing/2014/main" id="{398A7E1E-F8D7-2540-A88C-F13B42965A7A}"/>
                    </a:ext>
                  </a:extLst>
                </p:cNvPr>
                <p:cNvSpPr/>
                <p:nvPr/>
              </p:nvSpPr>
              <p:spPr>
                <a:xfrm>
                  <a:off x="6120498" y="2943997"/>
                  <a:ext cx="5014344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99B2D67-2ADC-5149-97F5-43DCADAE0031}"/>
                  </a:ext>
                </a:extLst>
              </p:cNvPr>
              <p:cNvGrpSpPr/>
              <p:nvPr/>
            </p:nvGrpSpPr>
            <p:grpSpPr>
              <a:xfrm>
                <a:off x="572435" y="2920464"/>
                <a:ext cx="5847304" cy="3831336"/>
                <a:chOff x="-29258" y="2943997"/>
                <a:chExt cx="5847304" cy="3831336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9708EF8C-40E6-CA4F-BB11-3E93554EFA95}"/>
                    </a:ext>
                  </a:extLst>
                </p:cNvPr>
                <p:cNvSpPr txBox="1"/>
                <p:nvPr/>
              </p:nvSpPr>
              <p:spPr>
                <a:xfrm>
                  <a:off x="896553" y="3025652"/>
                  <a:ext cx="43771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individual taxa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3CBE2DA-C721-C74C-B706-F0F23611F86C}"/>
                    </a:ext>
                  </a:extLst>
                </p:cNvPr>
                <p:cNvGrpSpPr/>
                <p:nvPr/>
              </p:nvGrpSpPr>
              <p:grpSpPr>
                <a:xfrm rot="14704998">
                  <a:off x="1898980" y="4414167"/>
                  <a:ext cx="558304" cy="124957"/>
                  <a:chOff x="965315" y="3126426"/>
                  <a:chExt cx="1974091" cy="441832"/>
                </a:xfrm>
              </p:grpSpPr>
              <p:sp>
                <p:nvSpPr>
                  <p:cNvPr id="82" name="Freeform 81">
                    <a:extLst>
                      <a:ext uri="{FF2B5EF4-FFF2-40B4-BE49-F238E27FC236}">
                        <a16:creationId xmlns:a16="http://schemas.microsoft.com/office/drawing/2014/main" id="{DC15CDF1-E98F-1A42-A547-A7767A172EE0}"/>
                      </a:ext>
                    </a:extLst>
                  </p:cNvPr>
                  <p:cNvSpPr/>
                  <p:nvPr/>
                </p:nvSpPr>
                <p:spPr>
                  <a:xfrm>
                    <a:off x="2070107" y="3196215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 82">
                    <a:extLst>
                      <a:ext uri="{FF2B5EF4-FFF2-40B4-BE49-F238E27FC236}">
                        <a16:creationId xmlns:a16="http://schemas.microsoft.com/office/drawing/2014/main" id="{4B330CE0-9B9F-134C-8D2E-4DDE41AB528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70106" y="3223842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 83">
                    <a:extLst>
                      <a:ext uri="{FF2B5EF4-FFF2-40B4-BE49-F238E27FC236}">
                        <a16:creationId xmlns:a16="http://schemas.microsoft.com/office/drawing/2014/main" id="{757D68C0-E427-0A4D-A54A-54A77A9345F7}"/>
                      </a:ext>
                    </a:extLst>
                  </p:cNvPr>
                  <p:cNvSpPr/>
                  <p:nvPr/>
                </p:nvSpPr>
                <p:spPr>
                  <a:xfrm flipV="1">
                    <a:off x="2070107" y="3200249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Freeform 84">
                    <a:extLst>
                      <a:ext uri="{FF2B5EF4-FFF2-40B4-BE49-F238E27FC236}">
                        <a16:creationId xmlns:a16="http://schemas.microsoft.com/office/drawing/2014/main" id="{AA9179C5-B329-814F-AEC9-717F2669192E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070106" y="3227876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ounded Rectangle 85">
                    <a:extLst>
                      <a:ext uri="{FF2B5EF4-FFF2-40B4-BE49-F238E27FC236}">
                        <a16:creationId xmlns:a16="http://schemas.microsoft.com/office/drawing/2014/main" id="{10B7B56E-400F-E04C-AC67-1D5FC1DE9ECC}"/>
                      </a:ext>
                    </a:extLst>
                  </p:cNvPr>
                  <p:cNvSpPr/>
                  <p:nvPr/>
                </p:nvSpPr>
                <p:spPr>
                  <a:xfrm>
                    <a:off x="965315" y="3126426"/>
                    <a:ext cx="1134064" cy="44183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6" name="TextBox 575">
                  <a:extLst>
                    <a:ext uri="{FF2B5EF4-FFF2-40B4-BE49-F238E27FC236}">
                      <a16:creationId xmlns:a16="http://schemas.microsoft.com/office/drawing/2014/main" id="{3FE6FF98-724E-B54C-818B-3AD834DD247B}"/>
                    </a:ext>
                  </a:extLst>
                </p:cNvPr>
                <p:cNvSpPr txBox="1"/>
                <p:nvPr/>
              </p:nvSpPr>
              <p:spPr>
                <a:xfrm>
                  <a:off x="838717" y="6300592"/>
                  <a:ext cx="43634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missing taxa or competitors</a:t>
                  </a:r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D9D894F2-256D-174B-8E6F-59FD309EC99D}"/>
                    </a:ext>
                  </a:extLst>
                </p:cNvPr>
                <p:cNvSpPr/>
                <p:nvPr/>
              </p:nvSpPr>
              <p:spPr>
                <a:xfrm>
                  <a:off x="74709" y="2943997"/>
                  <a:ext cx="5743337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353559DE-FB1D-F241-8E75-DB2462F77945}"/>
                    </a:ext>
                  </a:extLst>
                </p:cNvPr>
                <p:cNvGrpSpPr/>
                <p:nvPr/>
              </p:nvGrpSpPr>
              <p:grpSpPr>
                <a:xfrm>
                  <a:off x="-29258" y="3762914"/>
                  <a:ext cx="5646243" cy="2265269"/>
                  <a:chOff x="44181" y="3772694"/>
                  <a:chExt cx="5646243" cy="2265269"/>
                </a:xfrm>
              </p:grpSpPr>
              <p:sp>
                <p:nvSpPr>
                  <p:cNvPr id="564" name="Right Arrow 563">
                    <a:extLst>
                      <a:ext uri="{FF2B5EF4-FFF2-40B4-BE49-F238E27FC236}">
                        <a16:creationId xmlns:a16="http://schemas.microsoft.com/office/drawing/2014/main" id="{DF54BA67-A223-9646-B56A-15046D7386E9}"/>
                      </a:ext>
                    </a:extLst>
                  </p:cNvPr>
                  <p:cNvSpPr/>
                  <p:nvPr/>
                </p:nvSpPr>
                <p:spPr>
                  <a:xfrm>
                    <a:off x="2660474" y="4393791"/>
                    <a:ext cx="696786" cy="1080541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C88A1517-5DC3-5B45-A00A-9AB5C96FFFEE}"/>
                      </a:ext>
                    </a:extLst>
                  </p:cNvPr>
                  <p:cNvGrpSpPr/>
                  <p:nvPr/>
                </p:nvGrpSpPr>
                <p:grpSpPr>
                  <a:xfrm>
                    <a:off x="44181" y="3772694"/>
                    <a:ext cx="2206834" cy="1903340"/>
                    <a:chOff x="44181" y="3772694"/>
                    <a:chExt cx="2206834" cy="1903340"/>
                  </a:xfrm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DDD483C3-1723-0E4E-BDD6-51372C6ED642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44181" y="4269106"/>
                      <a:ext cx="1372181" cy="320687"/>
                      <a:chOff x="2029431" y="3807851"/>
                      <a:chExt cx="2924722" cy="683525"/>
                    </a:xfrm>
                  </p:grpSpPr>
                  <p:sp>
                    <p:nvSpPr>
                      <p:cNvPr id="95" name="Rounded Rectangle 94">
                        <a:extLst>
                          <a:ext uri="{FF2B5EF4-FFF2-40B4-BE49-F238E27FC236}">
                            <a16:creationId xmlns:a16="http://schemas.microsoft.com/office/drawing/2014/main" id="{0DBD2A89-D2C6-3543-8014-D519ED7FFC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Rounded Rectangle 95">
                        <a:extLst>
                          <a:ext uri="{FF2B5EF4-FFF2-40B4-BE49-F238E27FC236}">
                            <a16:creationId xmlns:a16="http://schemas.microsoft.com/office/drawing/2014/main" id="{544E2095-7DC3-CD40-BF31-C33AE6DD7220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4" name="Group 73">
                      <a:extLst>
                        <a:ext uri="{FF2B5EF4-FFF2-40B4-BE49-F238E27FC236}">
                          <a16:creationId xmlns:a16="http://schemas.microsoft.com/office/drawing/2014/main" id="{5980A5C8-BEE9-144D-ABD7-2BC0D8E2CCC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940072" y="4243135"/>
                      <a:ext cx="524971" cy="422877"/>
                      <a:chOff x="2011680" y="1776549"/>
                      <a:chExt cx="1118945" cy="901337"/>
                    </a:xfrm>
                  </p:grpSpPr>
                  <p:sp>
                    <p:nvSpPr>
                      <p:cNvPr id="92" name="Oval 91">
                        <a:extLst>
                          <a:ext uri="{FF2B5EF4-FFF2-40B4-BE49-F238E27FC236}">
                            <a16:creationId xmlns:a16="http://schemas.microsoft.com/office/drawing/2014/main" id="{FF920CA8-B1C7-A448-89A1-07C1F96762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3" name="Oval 92">
                        <a:extLst>
                          <a:ext uri="{FF2B5EF4-FFF2-40B4-BE49-F238E27FC236}">
                            <a16:creationId xmlns:a16="http://schemas.microsoft.com/office/drawing/2014/main" id="{23C3B203-1F99-9846-BCD4-45CFB66614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D6FCA03C-4A7F-7B42-9664-0987B15A76EC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420988" y="5291204"/>
                      <a:ext cx="926177" cy="207293"/>
                      <a:chOff x="965315" y="3126426"/>
                      <a:chExt cx="1974091" cy="441832"/>
                    </a:xfrm>
                  </p:grpSpPr>
                  <p:sp>
                    <p:nvSpPr>
                      <p:cNvPr id="87" name="Freeform 86">
                        <a:extLst>
                          <a:ext uri="{FF2B5EF4-FFF2-40B4-BE49-F238E27FC236}">
                            <a16:creationId xmlns:a16="http://schemas.microsoft.com/office/drawing/2014/main" id="{2F2DE71E-ECB5-A246-9532-FE4F802A54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8" name="Freeform 87">
                        <a:extLst>
                          <a:ext uri="{FF2B5EF4-FFF2-40B4-BE49-F238E27FC236}">
                            <a16:creationId xmlns:a16="http://schemas.microsoft.com/office/drawing/2014/main" id="{BC6C8C68-5879-D34E-8099-8003A463D7D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9" name="Freeform 88">
                        <a:extLst>
                          <a:ext uri="{FF2B5EF4-FFF2-40B4-BE49-F238E27FC236}">
                            <a16:creationId xmlns:a16="http://schemas.microsoft.com/office/drawing/2014/main" id="{641D69C4-EE4E-4648-B8F3-69BA0AA7FD92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0" name="Freeform 89">
                        <a:extLst>
                          <a:ext uri="{FF2B5EF4-FFF2-40B4-BE49-F238E27FC236}">
                            <a16:creationId xmlns:a16="http://schemas.microsoft.com/office/drawing/2014/main" id="{BA013337-B8DF-1C47-BF5E-DBE27D6F165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1" name="Rounded Rectangle 90">
                        <a:extLst>
                          <a:ext uri="{FF2B5EF4-FFF2-40B4-BE49-F238E27FC236}">
                            <a16:creationId xmlns:a16="http://schemas.microsoft.com/office/drawing/2014/main" id="{71BA6586-D2C3-5042-A15E-4B2F65B3F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7" name="Rounded Rectangle 76">
                      <a:extLst>
                        <a:ext uri="{FF2B5EF4-FFF2-40B4-BE49-F238E27FC236}">
                          <a16:creationId xmlns:a16="http://schemas.microsoft.com/office/drawing/2014/main" id="{9296A128-0CFF-B440-98A5-5153B6CE7B43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1407170" y="5503426"/>
                      <a:ext cx="699906" cy="17260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9FBDB23C-D47C-6D45-8535-3EC4D3F786F7}"/>
                        </a:ext>
                      </a:extLst>
                    </p:cNvPr>
                    <p:cNvSpPr/>
                    <p:nvPr/>
                  </p:nvSpPr>
                  <p:spPr>
                    <a:xfrm rot="21231887">
                      <a:off x="2069793" y="4799726"/>
                      <a:ext cx="181222" cy="51898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08" name="Group 107">
                      <a:extLst>
                        <a:ext uri="{FF2B5EF4-FFF2-40B4-BE49-F238E27FC236}">
                          <a16:creationId xmlns:a16="http://schemas.microsoft.com/office/drawing/2014/main" id="{8EAF8CB3-177D-DE41-8667-2AE6270E4F32}"/>
                        </a:ext>
                      </a:extLst>
                    </p:cNvPr>
                    <p:cNvGrpSpPr/>
                    <p:nvPr/>
                  </p:nvGrpSpPr>
                  <p:grpSpPr>
                    <a:xfrm rot="778942">
                      <a:off x="996343" y="5097225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CC3395FA-33B1-DA49-BF0C-49E3EDFF80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0" name="Freeform 109">
                        <a:extLst>
                          <a:ext uri="{FF2B5EF4-FFF2-40B4-BE49-F238E27FC236}">
                            <a16:creationId xmlns:a16="http://schemas.microsoft.com/office/drawing/2014/main" id="{D68AE76C-A607-A44E-812A-806B834A4B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1" name="Freeform 110">
                        <a:extLst>
                          <a:ext uri="{FF2B5EF4-FFF2-40B4-BE49-F238E27FC236}">
                            <a16:creationId xmlns:a16="http://schemas.microsoft.com/office/drawing/2014/main" id="{7B67E6B4-CD96-B448-B230-9764503DA76F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2" name="Freeform 111">
                        <a:extLst>
                          <a:ext uri="{FF2B5EF4-FFF2-40B4-BE49-F238E27FC236}">
                            <a16:creationId xmlns:a16="http://schemas.microsoft.com/office/drawing/2014/main" id="{D430C0D0-A655-6844-9E1E-2A450FE4573D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3" name="Freeform 112">
                        <a:extLst>
                          <a:ext uri="{FF2B5EF4-FFF2-40B4-BE49-F238E27FC236}">
                            <a16:creationId xmlns:a16="http://schemas.microsoft.com/office/drawing/2014/main" id="{B332A9B7-6389-1C46-86F5-F7763117955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4" name="Freeform 113">
                        <a:extLst>
                          <a:ext uri="{FF2B5EF4-FFF2-40B4-BE49-F238E27FC236}">
                            <a16:creationId xmlns:a16="http://schemas.microsoft.com/office/drawing/2014/main" id="{0A860F3C-A3C9-BE48-9A46-53BEFEC6C72C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5" name="Freeform 114">
                        <a:extLst>
                          <a:ext uri="{FF2B5EF4-FFF2-40B4-BE49-F238E27FC236}">
                            <a16:creationId xmlns:a16="http://schemas.microsoft.com/office/drawing/2014/main" id="{560B9749-8D3E-1946-899C-AF742505364E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6" name="Freeform 115">
                        <a:extLst>
                          <a:ext uri="{FF2B5EF4-FFF2-40B4-BE49-F238E27FC236}">
                            <a16:creationId xmlns:a16="http://schemas.microsoft.com/office/drawing/2014/main" id="{CB58D067-8F7E-E044-B92F-8345199724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7" name="Freeform 116">
                        <a:extLst>
                          <a:ext uri="{FF2B5EF4-FFF2-40B4-BE49-F238E27FC236}">
                            <a16:creationId xmlns:a16="http://schemas.microsoft.com/office/drawing/2014/main" id="{23952070-A64B-9B4D-9013-A3E113D43F61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8" name="Freeform 117">
                        <a:extLst>
                          <a:ext uri="{FF2B5EF4-FFF2-40B4-BE49-F238E27FC236}">
                            <a16:creationId xmlns:a16="http://schemas.microsoft.com/office/drawing/2014/main" id="{36B0BB40-BEC4-A240-B312-4A42B464E50A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9" name="Freeform 118">
                        <a:extLst>
                          <a:ext uri="{FF2B5EF4-FFF2-40B4-BE49-F238E27FC236}">
                            <a16:creationId xmlns:a16="http://schemas.microsoft.com/office/drawing/2014/main" id="{A43DCC11-7ECA-204E-8CA8-B531E8934A4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0" name="Freeform 119">
                        <a:extLst>
                          <a:ext uri="{FF2B5EF4-FFF2-40B4-BE49-F238E27FC236}">
                            <a16:creationId xmlns:a16="http://schemas.microsoft.com/office/drawing/2014/main" id="{D3CFD628-0E62-B141-AC6A-2EDC3F934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Freeform 120">
                        <a:extLst>
                          <a:ext uri="{FF2B5EF4-FFF2-40B4-BE49-F238E27FC236}">
                            <a16:creationId xmlns:a16="http://schemas.microsoft.com/office/drawing/2014/main" id="{8C381306-F988-6E4E-8F13-2976126264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2" name="Freeform 121">
                        <a:extLst>
                          <a:ext uri="{FF2B5EF4-FFF2-40B4-BE49-F238E27FC236}">
                            <a16:creationId xmlns:a16="http://schemas.microsoft.com/office/drawing/2014/main" id="{93B82299-3070-564C-B9EC-9F220E8458C9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3" name="Freeform 122">
                        <a:extLst>
                          <a:ext uri="{FF2B5EF4-FFF2-40B4-BE49-F238E27FC236}">
                            <a16:creationId xmlns:a16="http://schemas.microsoft.com/office/drawing/2014/main" id="{F3B360AB-1D26-1F42-AF5A-B34959A1C94C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4" name="Freeform 123">
                        <a:extLst>
                          <a:ext uri="{FF2B5EF4-FFF2-40B4-BE49-F238E27FC236}">
                            <a16:creationId xmlns:a16="http://schemas.microsoft.com/office/drawing/2014/main" id="{330C56C3-16AB-7244-89D1-973EDF9B4FD5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5" name="Freeform 124">
                        <a:extLst>
                          <a:ext uri="{FF2B5EF4-FFF2-40B4-BE49-F238E27FC236}">
                            <a16:creationId xmlns:a16="http://schemas.microsoft.com/office/drawing/2014/main" id="{0F758347-36F3-BD44-A2C4-A01E8DE9B97F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A8922498-137F-8640-B7BD-914A40CA06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9411" y="476534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27" name="Oval 126">
                        <a:extLst>
                          <a:ext uri="{FF2B5EF4-FFF2-40B4-BE49-F238E27FC236}">
                            <a16:creationId xmlns:a16="http://schemas.microsoft.com/office/drawing/2014/main" id="{0FF06276-8DCB-AA40-9EE5-AC187BF26A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8" name="Freeform 127">
                        <a:extLst>
                          <a:ext uri="{FF2B5EF4-FFF2-40B4-BE49-F238E27FC236}">
                            <a16:creationId xmlns:a16="http://schemas.microsoft.com/office/drawing/2014/main" id="{39C22A55-5FCE-4449-974B-E1374AB288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9" name="Freeform 128">
                        <a:extLst>
                          <a:ext uri="{FF2B5EF4-FFF2-40B4-BE49-F238E27FC236}">
                            <a16:creationId xmlns:a16="http://schemas.microsoft.com/office/drawing/2014/main" id="{1B23827D-BCB2-AD41-A4EB-E72064C87A14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0" name="Freeform 129">
                        <a:extLst>
                          <a:ext uri="{FF2B5EF4-FFF2-40B4-BE49-F238E27FC236}">
                            <a16:creationId xmlns:a16="http://schemas.microsoft.com/office/drawing/2014/main" id="{6CF9A100-BB46-7C4C-8526-CFC182C58232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4E15897D-0533-A644-B7BD-99D9A03B6CD3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2" name="Freeform 131">
                        <a:extLst>
                          <a:ext uri="{FF2B5EF4-FFF2-40B4-BE49-F238E27FC236}">
                            <a16:creationId xmlns:a16="http://schemas.microsoft.com/office/drawing/2014/main" id="{70BB2A35-16FC-134F-90FE-A441050481C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0CB72770-CA3D-0742-B409-8C0884506760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4" name="Freeform 133">
                        <a:extLst>
                          <a:ext uri="{FF2B5EF4-FFF2-40B4-BE49-F238E27FC236}">
                            <a16:creationId xmlns:a16="http://schemas.microsoft.com/office/drawing/2014/main" id="{9203EC6F-D678-294D-B41F-9BA433216E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5" name="Freeform 134">
                        <a:extLst>
                          <a:ext uri="{FF2B5EF4-FFF2-40B4-BE49-F238E27FC236}">
                            <a16:creationId xmlns:a16="http://schemas.microsoft.com/office/drawing/2014/main" id="{E8DEF800-E430-4144-9B65-58F126B963B8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6" name="Freeform 135">
                        <a:extLst>
                          <a:ext uri="{FF2B5EF4-FFF2-40B4-BE49-F238E27FC236}">
                            <a16:creationId xmlns:a16="http://schemas.microsoft.com/office/drawing/2014/main" id="{9E6C76DF-6CF8-EF47-A88B-A025F8FC19E7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7" name="Freeform 136">
                        <a:extLst>
                          <a:ext uri="{FF2B5EF4-FFF2-40B4-BE49-F238E27FC236}">
                            <a16:creationId xmlns:a16="http://schemas.microsoft.com/office/drawing/2014/main" id="{60B0B2A7-74D2-B04E-8A0B-AA76BFA2D0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Freeform 137">
                        <a:extLst>
                          <a:ext uri="{FF2B5EF4-FFF2-40B4-BE49-F238E27FC236}">
                            <a16:creationId xmlns:a16="http://schemas.microsoft.com/office/drawing/2014/main" id="{47642145-8609-AB4C-8A25-B6C6DE850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Freeform 138">
                        <a:extLst>
                          <a:ext uri="{FF2B5EF4-FFF2-40B4-BE49-F238E27FC236}">
                            <a16:creationId xmlns:a16="http://schemas.microsoft.com/office/drawing/2014/main" id="{9BF01E94-C38A-4D4C-AC14-9523B3DFF3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0" name="Freeform 139">
                        <a:extLst>
                          <a:ext uri="{FF2B5EF4-FFF2-40B4-BE49-F238E27FC236}">
                            <a16:creationId xmlns:a16="http://schemas.microsoft.com/office/drawing/2014/main" id="{00D04601-670A-7D48-A822-78861D12AC13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1" name="Freeform 140">
                        <a:extLst>
                          <a:ext uri="{FF2B5EF4-FFF2-40B4-BE49-F238E27FC236}">
                            <a16:creationId xmlns:a16="http://schemas.microsoft.com/office/drawing/2014/main" id="{D3844EED-A602-5848-94A0-40F434C15014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2" name="Freeform 141">
                        <a:extLst>
                          <a:ext uri="{FF2B5EF4-FFF2-40B4-BE49-F238E27FC236}">
                            <a16:creationId xmlns:a16="http://schemas.microsoft.com/office/drawing/2014/main" id="{BA5D9912-A638-FD4B-8A8C-3BC7B19AD72B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3" name="Freeform 142">
                        <a:extLst>
                          <a:ext uri="{FF2B5EF4-FFF2-40B4-BE49-F238E27FC236}">
                            <a16:creationId xmlns:a16="http://schemas.microsoft.com/office/drawing/2014/main" id="{25E0F8F0-D2CB-4E43-B105-4D3172A63C5E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44" name="Group 143">
                      <a:extLst>
                        <a:ext uri="{FF2B5EF4-FFF2-40B4-BE49-F238E27FC236}">
                          <a16:creationId xmlns:a16="http://schemas.microsoft.com/office/drawing/2014/main" id="{8A94DFC5-BE4D-4448-9828-C8B4D78DC66E}"/>
                        </a:ext>
                      </a:extLst>
                    </p:cNvPr>
                    <p:cNvGrpSpPr/>
                    <p:nvPr/>
                  </p:nvGrpSpPr>
                  <p:grpSpPr>
                    <a:xfrm rot="2428000">
                      <a:off x="1375807" y="4952090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45" name="Oval 144">
                        <a:extLst>
                          <a:ext uri="{FF2B5EF4-FFF2-40B4-BE49-F238E27FC236}">
                            <a16:creationId xmlns:a16="http://schemas.microsoft.com/office/drawing/2014/main" id="{4B8DCE56-35E2-CF44-863F-722B27E3A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6" name="Freeform 145">
                        <a:extLst>
                          <a:ext uri="{FF2B5EF4-FFF2-40B4-BE49-F238E27FC236}">
                            <a16:creationId xmlns:a16="http://schemas.microsoft.com/office/drawing/2014/main" id="{8C540775-0AC5-A940-9C1B-82D3E2CF8C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7" name="Freeform 146">
                        <a:extLst>
                          <a:ext uri="{FF2B5EF4-FFF2-40B4-BE49-F238E27FC236}">
                            <a16:creationId xmlns:a16="http://schemas.microsoft.com/office/drawing/2014/main" id="{91253679-1B7D-EA4E-8C6C-E30BB1D64EE2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8" name="Freeform 147">
                        <a:extLst>
                          <a:ext uri="{FF2B5EF4-FFF2-40B4-BE49-F238E27FC236}">
                            <a16:creationId xmlns:a16="http://schemas.microsoft.com/office/drawing/2014/main" id="{EDE11B2D-7CF4-9E4E-94F0-4E8E743EBFEB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9" name="Freeform 148">
                        <a:extLst>
                          <a:ext uri="{FF2B5EF4-FFF2-40B4-BE49-F238E27FC236}">
                            <a16:creationId xmlns:a16="http://schemas.microsoft.com/office/drawing/2014/main" id="{3F34B9D6-3DDB-7446-A570-F92DB88C9B40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0" name="Freeform 149">
                        <a:extLst>
                          <a:ext uri="{FF2B5EF4-FFF2-40B4-BE49-F238E27FC236}">
                            <a16:creationId xmlns:a16="http://schemas.microsoft.com/office/drawing/2014/main" id="{A7676363-4D02-CF46-8BA7-792567F2527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1" name="Freeform 150">
                        <a:extLst>
                          <a:ext uri="{FF2B5EF4-FFF2-40B4-BE49-F238E27FC236}">
                            <a16:creationId xmlns:a16="http://schemas.microsoft.com/office/drawing/2014/main" id="{C0C12AE7-2C4A-D540-B85B-F1375DD1132F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2" name="Freeform 151">
                        <a:extLst>
                          <a:ext uri="{FF2B5EF4-FFF2-40B4-BE49-F238E27FC236}">
                            <a16:creationId xmlns:a16="http://schemas.microsoft.com/office/drawing/2014/main" id="{0F7266EE-A30D-C649-B8DE-290553BDA4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3" name="Freeform 152">
                        <a:extLst>
                          <a:ext uri="{FF2B5EF4-FFF2-40B4-BE49-F238E27FC236}">
                            <a16:creationId xmlns:a16="http://schemas.microsoft.com/office/drawing/2014/main" id="{A4D28155-DFF2-064A-B00E-8800A05E674E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4" name="Freeform 153">
                        <a:extLst>
                          <a:ext uri="{FF2B5EF4-FFF2-40B4-BE49-F238E27FC236}">
                            <a16:creationId xmlns:a16="http://schemas.microsoft.com/office/drawing/2014/main" id="{46759E56-DF97-9E4F-BB17-47693BF173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5" name="Freeform 154">
                        <a:extLst>
                          <a:ext uri="{FF2B5EF4-FFF2-40B4-BE49-F238E27FC236}">
                            <a16:creationId xmlns:a16="http://schemas.microsoft.com/office/drawing/2014/main" id="{F1D6ABF6-DDEC-D74C-A550-79C81A5517D3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6" name="Freeform 155">
                        <a:extLst>
                          <a:ext uri="{FF2B5EF4-FFF2-40B4-BE49-F238E27FC236}">
                            <a16:creationId xmlns:a16="http://schemas.microsoft.com/office/drawing/2014/main" id="{FA4CCAFD-A4DF-874A-88B3-4CC97AC427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7" name="Freeform 156">
                        <a:extLst>
                          <a:ext uri="{FF2B5EF4-FFF2-40B4-BE49-F238E27FC236}">
                            <a16:creationId xmlns:a16="http://schemas.microsoft.com/office/drawing/2014/main" id="{9E6C23BB-3A24-8F45-83ED-C1B3AAD435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8" name="Freeform 157">
                        <a:extLst>
                          <a:ext uri="{FF2B5EF4-FFF2-40B4-BE49-F238E27FC236}">
                            <a16:creationId xmlns:a16="http://schemas.microsoft.com/office/drawing/2014/main" id="{AEDFAFE9-1AE3-B74E-A7DC-014CFD5F7EE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9" name="Freeform 158">
                        <a:extLst>
                          <a:ext uri="{FF2B5EF4-FFF2-40B4-BE49-F238E27FC236}">
                            <a16:creationId xmlns:a16="http://schemas.microsoft.com/office/drawing/2014/main" id="{B7305494-6E56-0C48-9512-DD9A876F653F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0" name="Freeform 159">
                        <a:extLst>
                          <a:ext uri="{FF2B5EF4-FFF2-40B4-BE49-F238E27FC236}">
                            <a16:creationId xmlns:a16="http://schemas.microsoft.com/office/drawing/2014/main" id="{C0713410-B1E1-2A4E-A108-A01344745C9C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1" name="Freeform 160">
                        <a:extLst>
                          <a:ext uri="{FF2B5EF4-FFF2-40B4-BE49-F238E27FC236}">
                            <a16:creationId xmlns:a16="http://schemas.microsoft.com/office/drawing/2014/main" id="{3DD2CB3A-6AB4-4B47-BA0A-72294380CA9A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86" name="Group 585">
                      <a:extLst>
                        <a:ext uri="{FF2B5EF4-FFF2-40B4-BE49-F238E27FC236}">
                          <a16:creationId xmlns:a16="http://schemas.microsoft.com/office/drawing/2014/main" id="{4A914B89-AF4E-EC42-8D1B-032C2D83754F}"/>
                        </a:ext>
                      </a:extLst>
                    </p:cNvPr>
                    <p:cNvGrpSpPr/>
                    <p:nvPr/>
                  </p:nvGrpSpPr>
                  <p:grpSpPr>
                    <a:xfrm rot="3942160">
                      <a:off x="1336476" y="394071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587" name="Oval 586">
                        <a:extLst>
                          <a:ext uri="{FF2B5EF4-FFF2-40B4-BE49-F238E27FC236}">
                            <a16:creationId xmlns:a16="http://schemas.microsoft.com/office/drawing/2014/main" id="{FF4C04A6-0B67-CC48-BE0B-DB202BAB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8" name="Freeform 587">
                        <a:extLst>
                          <a:ext uri="{FF2B5EF4-FFF2-40B4-BE49-F238E27FC236}">
                            <a16:creationId xmlns:a16="http://schemas.microsoft.com/office/drawing/2014/main" id="{A0A7C400-A8DD-6E45-B23C-DB2B10C2E2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9" name="Freeform 588">
                        <a:extLst>
                          <a:ext uri="{FF2B5EF4-FFF2-40B4-BE49-F238E27FC236}">
                            <a16:creationId xmlns:a16="http://schemas.microsoft.com/office/drawing/2014/main" id="{2DDA004E-63B3-9248-9BF4-864BC421ECC0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0" name="Freeform 589">
                        <a:extLst>
                          <a:ext uri="{FF2B5EF4-FFF2-40B4-BE49-F238E27FC236}">
                            <a16:creationId xmlns:a16="http://schemas.microsoft.com/office/drawing/2014/main" id="{FCF6E222-8A5A-5648-B0FE-E40C30C370B6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1" name="Freeform 590">
                        <a:extLst>
                          <a:ext uri="{FF2B5EF4-FFF2-40B4-BE49-F238E27FC236}">
                            <a16:creationId xmlns:a16="http://schemas.microsoft.com/office/drawing/2014/main" id="{2EADC102-873D-7549-9C62-75BC592C53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2" name="Freeform 591">
                        <a:extLst>
                          <a:ext uri="{FF2B5EF4-FFF2-40B4-BE49-F238E27FC236}">
                            <a16:creationId xmlns:a16="http://schemas.microsoft.com/office/drawing/2014/main" id="{E08A3881-6BCC-DE42-8C13-28650CE8D1BE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3" name="Freeform 592">
                        <a:extLst>
                          <a:ext uri="{FF2B5EF4-FFF2-40B4-BE49-F238E27FC236}">
                            <a16:creationId xmlns:a16="http://schemas.microsoft.com/office/drawing/2014/main" id="{A7606BB6-FCF2-CC44-AB0A-D7BE4375135A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07" name="Freeform 606">
                        <a:extLst>
                          <a:ext uri="{FF2B5EF4-FFF2-40B4-BE49-F238E27FC236}">
                            <a16:creationId xmlns:a16="http://schemas.microsoft.com/office/drawing/2014/main" id="{546A3C34-64DE-374E-9900-3766B5424E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3" name="Freeform 612">
                        <a:extLst>
                          <a:ext uri="{FF2B5EF4-FFF2-40B4-BE49-F238E27FC236}">
                            <a16:creationId xmlns:a16="http://schemas.microsoft.com/office/drawing/2014/main" id="{1EE764C3-D370-6847-8C88-7D404C35C47B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4" name="Freeform 613">
                        <a:extLst>
                          <a:ext uri="{FF2B5EF4-FFF2-40B4-BE49-F238E27FC236}">
                            <a16:creationId xmlns:a16="http://schemas.microsoft.com/office/drawing/2014/main" id="{6C5546A1-04B8-4743-9FCD-7192C17EEF88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5" name="Freeform 614">
                        <a:extLst>
                          <a:ext uri="{FF2B5EF4-FFF2-40B4-BE49-F238E27FC236}">
                            <a16:creationId xmlns:a16="http://schemas.microsoft.com/office/drawing/2014/main" id="{96D9FCBD-C9B7-054C-BF99-491CAAE40BA5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6" name="Freeform 615">
                        <a:extLst>
                          <a:ext uri="{FF2B5EF4-FFF2-40B4-BE49-F238E27FC236}">
                            <a16:creationId xmlns:a16="http://schemas.microsoft.com/office/drawing/2014/main" id="{52141B63-C0EE-0547-BECA-43384ACB2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7" name="Freeform 616">
                        <a:extLst>
                          <a:ext uri="{FF2B5EF4-FFF2-40B4-BE49-F238E27FC236}">
                            <a16:creationId xmlns:a16="http://schemas.microsoft.com/office/drawing/2014/main" id="{ED55FF03-42F7-7246-8C90-2AB97CBF3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8" name="Freeform 617">
                        <a:extLst>
                          <a:ext uri="{FF2B5EF4-FFF2-40B4-BE49-F238E27FC236}">
                            <a16:creationId xmlns:a16="http://schemas.microsoft.com/office/drawing/2014/main" id="{5FDEFB6C-A504-3C4A-A6E4-B28A0824E15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9" name="Freeform 618">
                        <a:extLst>
                          <a:ext uri="{FF2B5EF4-FFF2-40B4-BE49-F238E27FC236}">
                            <a16:creationId xmlns:a16="http://schemas.microsoft.com/office/drawing/2014/main" id="{DC32C89D-27A0-904C-811E-48C80657B35E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0" name="Freeform 619">
                        <a:extLst>
                          <a:ext uri="{FF2B5EF4-FFF2-40B4-BE49-F238E27FC236}">
                            <a16:creationId xmlns:a16="http://schemas.microsoft.com/office/drawing/2014/main" id="{7789711B-D6AF-7D47-8E73-0E2220865468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1" name="Freeform 620">
                        <a:extLst>
                          <a:ext uri="{FF2B5EF4-FFF2-40B4-BE49-F238E27FC236}">
                            <a16:creationId xmlns:a16="http://schemas.microsoft.com/office/drawing/2014/main" id="{D893C65D-7B45-2D43-B942-210B89054C4C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C44495A-D75B-C74C-88CE-76D582D51697}"/>
                      </a:ext>
                    </a:extLst>
                  </p:cNvPr>
                  <p:cNvGrpSpPr/>
                  <p:nvPr/>
                </p:nvGrpSpPr>
                <p:grpSpPr>
                  <a:xfrm>
                    <a:off x="3292611" y="3890600"/>
                    <a:ext cx="2397813" cy="2147363"/>
                    <a:chOff x="3292611" y="3890600"/>
                    <a:chExt cx="2397813" cy="2147363"/>
                  </a:xfrm>
                </p:grpSpPr>
                <p:grpSp>
                  <p:nvGrpSpPr>
                    <p:cNvPr id="164" name="Group 163">
                      <a:extLst>
                        <a:ext uri="{FF2B5EF4-FFF2-40B4-BE49-F238E27FC236}">
                          <a16:creationId xmlns:a16="http://schemas.microsoft.com/office/drawing/2014/main" id="{AC6EEBF3-EB2F-7E44-AF05-87A3F4EC6A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0233" y="5065017"/>
                      <a:ext cx="933506" cy="405184"/>
                      <a:chOff x="2011680" y="1776549"/>
                      <a:chExt cx="2292159" cy="994901"/>
                    </a:xfrm>
                  </p:grpSpPr>
                  <p:sp>
                    <p:nvSpPr>
                      <p:cNvPr id="190" name="Oval 189">
                        <a:extLst>
                          <a:ext uri="{FF2B5EF4-FFF2-40B4-BE49-F238E27FC236}">
                            <a16:creationId xmlns:a16="http://schemas.microsoft.com/office/drawing/2014/main" id="{F6EE7A9B-4694-124C-8B50-EAE185BE62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Oval 190">
                        <a:extLst>
                          <a:ext uri="{FF2B5EF4-FFF2-40B4-BE49-F238E27FC236}">
                            <a16:creationId xmlns:a16="http://schemas.microsoft.com/office/drawing/2014/main" id="{B011D29F-7D24-694A-8B65-DDAA4A9E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2" name="Oval 191">
                        <a:extLst>
                          <a:ext uri="{FF2B5EF4-FFF2-40B4-BE49-F238E27FC236}">
                            <a16:creationId xmlns:a16="http://schemas.microsoft.com/office/drawing/2014/main" id="{A05891B6-3D8D-0E49-89D8-E2CC99ACE6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3" name="Oval 192">
                        <a:extLst>
                          <a:ext uri="{FF2B5EF4-FFF2-40B4-BE49-F238E27FC236}">
                            <a16:creationId xmlns:a16="http://schemas.microsoft.com/office/drawing/2014/main" id="{59504A3B-086D-4E49-A2D6-54C5E86DA1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34459439-5C09-E343-84C2-3B6587189088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3292611" y="4437115"/>
                      <a:ext cx="1804965" cy="278373"/>
                      <a:chOff x="522186" y="3807851"/>
                      <a:chExt cx="4431967" cy="683525"/>
                    </a:xfrm>
                  </p:grpSpPr>
                  <p:sp>
                    <p:nvSpPr>
                      <p:cNvPr id="187" name="Rounded Rectangle 186">
                        <a:extLst>
                          <a:ext uri="{FF2B5EF4-FFF2-40B4-BE49-F238E27FC236}">
                            <a16:creationId xmlns:a16="http://schemas.microsoft.com/office/drawing/2014/main" id="{0B79037A-62A9-B244-A5F5-486C2F4440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Rounded Rectangle 187">
                        <a:extLst>
                          <a:ext uri="{FF2B5EF4-FFF2-40B4-BE49-F238E27FC236}">
                            <a16:creationId xmlns:a16="http://schemas.microsoft.com/office/drawing/2014/main" id="{5F951C7C-00D9-2C47-AF59-771020245F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ounded Rectangle 188">
                        <a:extLst>
                          <a:ext uri="{FF2B5EF4-FFF2-40B4-BE49-F238E27FC236}">
                            <a16:creationId xmlns:a16="http://schemas.microsoft.com/office/drawing/2014/main" id="{E4212058-E89A-2048-9B73-14F67B958F88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Moon 165">
                      <a:extLst>
                        <a:ext uri="{FF2B5EF4-FFF2-40B4-BE49-F238E27FC236}">
                          <a16:creationId xmlns:a16="http://schemas.microsoft.com/office/drawing/2014/main" id="{AA86B53E-6373-BA40-99B5-34DE57A6209E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4175497" y="4592541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60129654-1E40-8248-BDE1-80D2D86B7981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4501549" y="4376122"/>
                      <a:ext cx="455702" cy="367079"/>
                      <a:chOff x="2011680" y="1776549"/>
                      <a:chExt cx="1118945" cy="901337"/>
                    </a:xfrm>
                  </p:grpSpPr>
                  <p:sp>
                    <p:nvSpPr>
                      <p:cNvPr id="185" name="Oval 184">
                        <a:extLst>
                          <a:ext uri="{FF2B5EF4-FFF2-40B4-BE49-F238E27FC236}">
                            <a16:creationId xmlns:a16="http://schemas.microsoft.com/office/drawing/2014/main" id="{FBFB78BD-A0DE-7044-BA07-AF6B06491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6" name="Oval 185">
                        <a:extLst>
                          <a:ext uri="{FF2B5EF4-FFF2-40B4-BE49-F238E27FC236}">
                            <a16:creationId xmlns:a16="http://schemas.microsoft.com/office/drawing/2014/main" id="{FF847C9C-4655-D348-AA93-E59DF3CE60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D9ED93A6-8540-F340-AE96-9C2A5406CE80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3672930" y="5497097"/>
                      <a:ext cx="803969" cy="179941"/>
                      <a:chOff x="965315" y="3126426"/>
                      <a:chExt cx="1974091" cy="441832"/>
                    </a:xfrm>
                  </p:grpSpPr>
                  <p:sp>
                    <p:nvSpPr>
                      <p:cNvPr id="180" name="Freeform 179">
                        <a:extLst>
                          <a:ext uri="{FF2B5EF4-FFF2-40B4-BE49-F238E27FC236}">
                            <a16:creationId xmlns:a16="http://schemas.microsoft.com/office/drawing/2014/main" id="{132D1C73-3DE5-064C-B3BC-C6111B4D64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1" name="Freeform 180">
                        <a:extLst>
                          <a:ext uri="{FF2B5EF4-FFF2-40B4-BE49-F238E27FC236}">
                            <a16:creationId xmlns:a16="http://schemas.microsoft.com/office/drawing/2014/main" id="{280F0647-01A1-BF47-93F3-FF42552CAB8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2" name="Freeform 181">
                        <a:extLst>
                          <a:ext uri="{FF2B5EF4-FFF2-40B4-BE49-F238E27FC236}">
                            <a16:creationId xmlns:a16="http://schemas.microsoft.com/office/drawing/2014/main" id="{2A1430B5-68E1-CB43-AB1D-B9FA7D54799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3" name="Freeform 182">
                        <a:extLst>
                          <a:ext uri="{FF2B5EF4-FFF2-40B4-BE49-F238E27FC236}">
                            <a16:creationId xmlns:a16="http://schemas.microsoft.com/office/drawing/2014/main" id="{BACD9B0F-F922-7C42-A2B0-60BB5B6F8EC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4" name="Rounded Rectangle 183">
                        <a:extLst>
                          <a:ext uri="{FF2B5EF4-FFF2-40B4-BE49-F238E27FC236}">
                            <a16:creationId xmlns:a16="http://schemas.microsoft.com/office/drawing/2014/main" id="{E2B77F68-914D-4D4B-AB34-A457A29C0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9" name="Moon 168">
                      <a:extLst>
                        <a:ext uri="{FF2B5EF4-FFF2-40B4-BE49-F238E27FC236}">
                          <a16:creationId xmlns:a16="http://schemas.microsoft.com/office/drawing/2014/main" id="{60F75160-3FEA-864A-8AA5-38EE7D53585F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5308364" y="497057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ounded Rectangle 169">
                      <a:extLst>
                        <a:ext uri="{FF2B5EF4-FFF2-40B4-BE49-F238E27FC236}">
                          <a16:creationId xmlns:a16="http://schemas.microsoft.com/office/drawing/2014/main" id="{7A0FE8CC-A493-2343-A6B8-4FA8FD7B41D9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4540931" y="5541370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1" name="Rounded Rectangle 170">
                      <a:extLst>
                        <a:ext uri="{FF2B5EF4-FFF2-40B4-BE49-F238E27FC236}">
                          <a16:creationId xmlns:a16="http://schemas.microsoft.com/office/drawing/2014/main" id="{ADEDC277-763B-1940-9CCC-6BD713A24922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4486803" y="4870992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2" name="Moon 171">
                      <a:extLst>
                        <a:ext uri="{FF2B5EF4-FFF2-40B4-BE49-F238E27FC236}">
                          <a16:creationId xmlns:a16="http://schemas.microsoft.com/office/drawing/2014/main" id="{41D19786-1285-CB44-84DC-392A66CDEFCA}"/>
                        </a:ext>
                      </a:extLst>
                    </p:cNvPr>
                    <p:cNvSpPr/>
                    <p:nvPr/>
                  </p:nvSpPr>
                  <p:spPr>
                    <a:xfrm rot="11331257">
                      <a:off x="5021994" y="415424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29EFC56F-AD77-9442-8BAE-E232B32E790E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5022411" y="4958554"/>
                      <a:ext cx="157310" cy="45050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4" name="Group 173">
                      <a:extLst>
                        <a:ext uri="{FF2B5EF4-FFF2-40B4-BE49-F238E27FC236}">
                          <a16:creationId xmlns:a16="http://schemas.microsoft.com/office/drawing/2014/main" id="{52C9FC10-FC47-0041-B539-55D99321F8E4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5111357" y="4787814"/>
                      <a:ext cx="484637" cy="108469"/>
                      <a:chOff x="965315" y="3126426"/>
                      <a:chExt cx="1974091" cy="441832"/>
                    </a:xfrm>
                  </p:grpSpPr>
                  <p:sp>
                    <p:nvSpPr>
                      <p:cNvPr id="175" name="Freeform 174">
                        <a:extLst>
                          <a:ext uri="{FF2B5EF4-FFF2-40B4-BE49-F238E27FC236}">
                            <a16:creationId xmlns:a16="http://schemas.microsoft.com/office/drawing/2014/main" id="{DA5AC21D-2209-C44A-9300-CF6322BB1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Freeform 175">
                        <a:extLst>
                          <a:ext uri="{FF2B5EF4-FFF2-40B4-BE49-F238E27FC236}">
                            <a16:creationId xmlns:a16="http://schemas.microsoft.com/office/drawing/2014/main" id="{DC4F8502-0EED-174D-8E3A-7B2546DBF4F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Freeform 176">
                        <a:extLst>
                          <a:ext uri="{FF2B5EF4-FFF2-40B4-BE49-F238E27FC236}">
                            <a16:creationId xmlns:a16="http://schemas.microsoft.com/office/drawing/2014/main" id="{ED3844FD-04FA-7441-91B9-8DAA20CE6D37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Freeform 177">
                        <a:extLst>
                          <a:ext uri="{FF2B5EF4-FFF2-40B4-BE49-F238E27FC236}">
                            <a16:creationId xmlns:a16="http://schemas.microsoft.com/office/drawing/2014/main" id="{3C76F26C-1F4B-8545-B466-B629B20CA7B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9" name="Rounded Rectangle 178">
                        <a:extLst>
                          <a:ext uri="{FF2B5EF4-FFF2-40B4-BE49-F238E27FC236}">
                            <a16:creationId xmlns:a16="http://schemas.microsoft.com/office/drawing/2014/main" id="{4ADD1BC9-9F46-5F42-8025-B373511CE6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9" name="Moon 578">
                      <a:extLst>
                        <a:ext uri="{FF2B5EF4-FFF2-40B4-BE49-F238E27FC236}">
                          <a16:creationId xmlns:a16="http://schemas.microsoft.com/office/drawing/2014/main" id="{EF5A5D60-B9D1-8E4E-810B-2A33D75BF36A}"/>
                        </a:ext>
                      </a:extLst>
                    </p:cNvPr>
                    <p:cNvSpPr/>
                    <p:nvPr/>
                  </p:nvSpPr>
                  <p:spPr>
                    <a:xfrm rot="17773010">
                      <a:off x="3765226" y="5671882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1" name="Moon 580">
                      <a:extLst>
                        <a:ext uri="{FF2B5EF4-FFF2-40B4-BE49-F238E27FC236}">
                          <a16:creationId xmlns:a16="http://schemas.microsoft.com/office/drawing/2014/main" id="{A4C4ECB0-3D07-8A40-802E-CFD72AF9DE6D}"/>
                        </a:ext>
                      </a:extLst>
                    </p:cNvPr>
                    <p:cNvSpPr/>
                    <p:nvPr/>
                  </p:nvSpPr>
                  <p:spPr>
                    <a:xfrm rot="4116467">
                      <a:off x="5324445" y="5365353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2" name="Moon 581">
                      <a:extLst>
                        <a:ext uri="{FF2B5EF4-FFF2-40B4-BE49-F238E27FC236}">
                          <a16:creationId xmlns:a16="http://schemas.microsoft.com/office/drawing/2014/main" id="{045EA842-408B-AC4A-8351-5DE585B81C5B}"/>
                        </a:ext>
                      </a:extLst>
                    </p:cNvPr>
                    <p:cNvSpPr/>
                    <p:nvPr/>
                  </p:nvSpPr>
                  <p:spPr>
                    <a:xfrm rot="15493982">
                      <a:off x="4626124" y="567198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3" name="Moon 582">
                      <a:extLst>
                        <a:ext uri="{FF2B5EF4-FFF2-40B4-BE49-F238E27FC236}">
                          <a16:creationId xmlns:a16="http://schemas.microsoft.com/office/drawing/2014/main" id="{7E224618-0148-9046-AC70-1F6F73DDD008}"/>
                        </a:ext>
                      </a:extLst>
                    </p:cNvPr>
                    <p:cNvSpPr/>
                    <p:nvPr/>
                  </p:nvSpPr>
                  <p:spPr>
                    <a:xfrm rot="13479350">
                      <a:off x="5359829" y="4297178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4" name="Moon 583">
                      <a:extLst>
                        <a:ext uri="{FF2B5EF4-FFF2-40B4-BE49-F238E27FC236}">
                          <a16:creationId xmlns:a16="http://schemas.microsoft.com/office/drawing/2014/main" id="{E63D4E07-213A-CB40-A118-97397032FEBD}"/>
                        </a:ext>
                      </a:extLst>
                    </p:cNvPr>
                    <p:cNvSpPr/>
                    <p:nvPr/>
                  </p:nvSpPr>
                  <p:spPr>
                    <a:xfrm rot="2770984">
                      <a:off x="4170724" y="3794290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Moon 621">
                      <a:extLst>
                        <a:ext uri="{FF2B5EF4-FFF2-40B4-BE49-F238E27FC236}">
                          <a16:creationId xmlns:a16="http://schemas.microsoft.com/office/drawing/2014/main" id="{1F8A2499-11D0-9E40-88AA-B5913AD8E420}"/>
                        </a:ext>
                      </a:extLst>
                    </p:cNvPr>
                    <p:cNvSpPr/>
                    <p:nvPr/>
                  </p:nvSpPr>
                  <p:spPr>
                    <a:xfrm rot="15187674">
                      <a:off x="3686217" y="414126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89943FC-3B81-B743-966F-70F5E3E641C4}"/>
                  </a:ext>
                </a:extLst>
              </p:cNvPr>
              <p:cNvGrpSpPr/>
              <p:nvPr/>
            </p:nvGrpSpPr>
            <p:grpSpPr>
              <a:xfrm>
                <a:off x="676402" y="106201"/>
                <a:ext cx="4549366" cy="2641287"/>
                <a:chOff x="676402" y="106201"/>
                <a:chExt cx="4549366" cy="2641287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F4E0C68-C0C5-E941-BCC7-FB27A8475FDD}"/>
                    </a:ext>
                  </a:extLst>
                </p:cNvPr>
                <p:cNvSpPr txBox="1"/>
                <p:nvPr/>
              </p:nvSpPr>
              <p:spPr>
                <a:xfrm>
                  <a:off x="1825019" y="177716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Acute dysbiosis</a:t>
                  </a:r>
                </a:p>
              </p:txBody>
            </p:sp>
            <p:sp>
              <p:nvSpPr>
                <p:cNvPr id="575" name="TextBox 574">
                  <a:extLst>
                    <a:ext uri="{FF2B5EF4-FFF2-40B4-BE49-F238E27FC236}">
                      <a16:creationId xmlns:a16="http://schemas.microsoft.com/office/drawing/2014/main" id="{820FE9A8-EB5E-8148-9BC4-76E9F4991100}"/>
                    </a:ext>
                  </a:extLst>
                </p:cNvPr>
                <p:cNvSpPr txBox="1"/>
                <p:nvPr/>
              </p:nvSpPr>
              <p:spPr>
                <a:xfrm>
                  <a:off x="1825019" y="2292438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Any healthy donor</a:t>
                  </a:r>
                </a:p>
              </p:txBody>
            </p:sp>
            <p:sp>
              <p:nvSpPr>
                <p:cNvPr id="556" name="Rounded Rectangle 555">
                  <a:extLst>
                    <a:ext uri="{FF2B5EF4-FFF2-40B4-BE49-F238E27FC236}">
                      <a16:creationId xmlns:a16="http://schemas.microsoft.com/office/drawing/2014/main" id="{458A205E-BDAD-704B-A306-E141E3740C53}"/>
                    </a:ext>
                  </a:extLst>
                </p:cNvPr>
                <p:cNvSpPr/>
                <p:nvPr/>
              </p:nvSpPr>
              <p:spPr>
                <a:xfrm>
                  <a:off x="676402" y="106201"/>
                  <a:ext cx="4549366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6C15D86D-2CEE-F843-A5F5-E9067E4C58CB}"/>
                    </a:ext>
                  </a:extLst>
                </p:cNvPr>
                <p:cNvGrpSpPr/>
                <p:nvPr/>
              </p:nvGrpSpPr>
              <p:grpSpPr>
                <a:xfrm>
                  <a:off x="836175" y="481095"/>
                  <a:ext cx="4192817" cy="1612887"/>
                  <a:chOff x="836175" y="481095"/>
                  <a:chExt cx="4192817" cy="1612887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CEA98960-1547-EB45-8B2D-93AE38A73C2B}"/>
                      </a:ext>
                    </a:extLst>
                  </p:cNvPr>
                  <p:cNvGrpSpPr/>
                  <p:nvPr/>
                </p:nvGrpSpPr>
                <p:grpSpPr>
                  <a:xfrm>
                    <a:off x="2917161" y="723630"/>
                    <a:ext cx="2111831" cy="1342684"/>
                    <a:chOff x="2599499" y="1482308"/>
                    <a:chExt cx="2505171" cy="1592766"/>
                  </a:xfrm>
                </p:grpSpPr>
                <p:grpSp>
                  <p:nvGrpSpPr>
                    <p:cNvPr id="35" name="Group 34">
                      <a:extLst>
                        <a:ext uri="{FF2B5EF4-FFF2-40B4-BE49-F238E27FC236}">
                          <a16:creationId xmlns:a16="http://schemas.microsoft.com/office/drawing/2014/main" id="{678BA4AE-D86F-8B4A-BA3E-223646BCEB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80686" y="2416434"/>
                      <a:ext cx="981887" cy="426184"/>
                      <a:chOff x="2011680" y="1776549"/>
                      <a:chExt cx="2292159" cy="994901"/>
                    </a:xfrm>
                  </p:grpSpPr>
                  <p:sp>
                    <p:nvSpPr>
                      <p:cNvPr id="36" name="Oval 35">
                        <a:extLst>
                          <a:ext uri="{FF2B5EF4-FFF2-40B4-BE49-F238E27FC236}">
                            <a16:creationId xmlns:a16="http://schemas.microsoft.com/office/drawing/2014/main" id="{3D109222-EDB5-CD41-8433-2C773DDAD2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C69CED11-B37C-154A-A0A5-0512E1E9E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" name="Oval 37">
                        <a:extLst>
                          <a:ext uri="{FF2B5EF4-FFF2-40B4-BE49-F238E27FC236}">
                            <a16:creationId xmlns:a16="http://schemas.microsoft.com/office/drawing/2014/main" id="{781D2BAC-1F15-AD44-90B2-17C9E927CC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" name="Oval 38">
                        <a:extLst>
                          <a:ext uri="{FF2B5EF4-FFF2-40B4-BE49-F238E27FC236}">
                            <a16:creationId xmlns:a16="http://schemas.microsoft.com/office/drawing/2014/main" id="{B130D99E-94EE-9641-9AF1-89EEE8821B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4C1B749F-924D-734B-83DE-6DF8C52D87C0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2599499" y="1755989"/>
                      <a:ext cx="1898512" cy="292800"/>
                      <a:chOff x="522186" y="3807851"/>
                      <a:chExt cx="4431967" cy="683525"/>
                    </a:xfrm>
                  </p:grpSpPr>
                  <p:sp>
                    <p:nvSpPr>
                      <p:cNvPr id="41" name="Rounded Rectangle 40">
                        <a:extLst>
                          <a:ext uri="{FF2B5EF4-FFF2-40B4-BE49-F238E27FC236}">
                            <a16:creationId xmlns:a16="http://schemas.microsoft.com/office/drawing/2014/main" id="{2C6E9F34-E121-354D-9B1A-FBAA444036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2" name="Rounded Rectangle 41">
                        <a:extLst>
                          <a:ext uri="{FF2B5EF4-FFF2-40B4-BE49-F238E27FC236}">
                            <a16:creationId xmlns:a16="http://schemas.microsoft.com/office/drawing/2014/main" id="{32A25AE2-24AD-F044-8796-86D62237D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3" name="Rounded Rectangle 42">
                        <a:extLst>
                          <a:ext uri="{FF2B5EF4-FFF2-40B4-BE49-F238E27FC236}">
                            <a16:creationId xmlns:a16="http://schemas.microsoft.com/office/drawing/2014/main" id="{EEF3F126-5E10-5F46-8688-9943E131E463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4" name="Moon 43">
                      <a:extLst>
                        <a:ext uri="{FF2B5EF4-FFF2-40B4-BE49-F238E27FC236}">
                          <a16:creationId xmlns:a16="http://schemas.microsoft.com/office/drawing/2014/main" id="{1FEA26E1-1469-2441-9952-BE9E3585543C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3528143" y="1919471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45" name="Group 44">
                      <a:extLst>
                        <a:ext uri="{FF2B5EF4-FFF2-40B4-BE49-F238E27FC236}">
                          <a16:creationId xmlns:a16="http://schemas.microsoft.com/office/drawing/2014/main" id="{FD834030-9B0A-2342-A97B-8F1EF8075784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3871093" y="1691835"/>
                      <a:ext cx="479320" cy="386104"/>
                      <a:chOff x="2011680" y="1776549"/>
                      <a:chExt cx="1118945" cy="901337"/>
                    </a:xfrm>
                  </p:grpSpPr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074D9077-DF10-5343-BB6A-A765D69E60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6AD99144-EA1C-5C41-9021-5D07FABFB1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45615569-2D69-5144-A85E-4AB2DE9D363B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2999529" y="2870908"/>
                      <a:ext cx="845637" cy="189267"/>
                      <a:chOff x="965315" y="3126426"/>
                      <a:chExt cx="1974091" cy="441832"/>
                    </a:xfrm>
                  </p:grpSpPr>
                  <p:sp>
                    <p:nvSpPr>
                      <p:cNvPr id="51" name="Freeform 50">
                        <a:extLst>
                          <a:ext uri="{FF2B5EF4-FFF2-40B4-BE49-F238E27FC236}">
                            <a16:creationId xmlns:a16="http://schemas.microsoft.com/office/drawing/2014/main" id="{6F998541-623E-0B45-AC62-B229F9509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Freeform 51">
                        <a:extLst>
                          <a:ext uri="{FF2B5EF4-FFF2-40B4-BE49-F238E27FC236}">
                            <a16:creationId xmlns:a16="http://schemas.microsoft.com/office/drawing/2014/main" id="{40B01DD8-EE38-1F42-BF25-52B243A1BF8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3" name="Freeform 52">
                        <a:extLst>
                          <a:ext uri="{FF2B5EF4-FFF2-40B4-BE49-F238E27FC236}">
                            <a16:creationId xmlns:a16="http://schemas.microsoft.com/office/drawing/2014/main" id="{FFF461C2-2EF7-114F-BC7A-3DF0F6085F4D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" name="Freeform 53">
                        <a:extLst>
                          <a:ext uri="{FF2B5EF4-FFF2-40B4-BE49-F238E27FC236}">
                            <a16:creationId xmlns:a16="http://schemas.microsoft.com/office/drawing/2014/main" id="{2D4C3955-3021-D947-AE5D-A70957B5AB8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ounded Rectangle 54">
                        <a:extLst>
                          <a:ext uri="{FF2B5EF4-FFF2-40B4-BE49-F238E27FC236}">
                            <a16:creationId xmlns:a16="http://schemas.microsoft.com/office/drawing/2014/main" id="{502AF8D3-AF5C-164D-9735-2CC05A3DB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6" name="Moon 55">
                      <a:extLst>
                        <a:ext uri="{FF2B5EF4-FFF2-40B4-BE49-F238E27FC236}">
                          <a16:creationId xmlns:a16="http://schemas.microsoft.com/office/drawing/2014/main" id="{B00DFFD2-4EE3-0B41-914C-55846B003F04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4719723" y="2317096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" name="Rounded Rectangle 56">
                      <a:extLst>
                        <a:ext uri="{FF2B5EF4-FFF2-40B4-BE49-F238E27FC236}">
                          <a16:creationId xmlns:a16="http://schemas.microsoft.com/office/drawing/2014/main" id="{33E808E2-C19F-8E4B-80AC-9D8458EB04FD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3912516" y="2917476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" name="Rounded Rectangle 57">
                      <a:extLst>
                        <a:ext uri="{FF2B5EF4-FFF2-40B4-BE49-F238E27FC236}">
                          <a16:creationId xmlns:a16="http://schemas.microsoft.com/office/drawing/2014/main" id="{32D9F95F-37DC-784A-A58D-D49A3C485D9D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3855583" y="2212353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" name="Moon 58">
                      <a:extLst>
                        <a:ext uri="{FF2B5EF4-FFF2-40B4-BE49-F238E27FC236}">
                          <a16:creationId xmlns:a16="http://schemas.microsoft.com/office/drawing/2014/main" id="{475D2C2B-1A58-F045-94BC-254DB38E864B}"/>
                        </a:ext>
                      </a:extLst>
                    </p:cNvPr>
                    <p:cNvSpPr/>
                    <p:nvPr/>
                  </p:nvSpPr>
                  <p:spPr>
                    <a:xfrm rot="9951188">
                      <a:off x="4351706" y="1482308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BA99CDEC-6D72-364C-97D9-650644377DE0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4418950" y="2304453"/>
                      <a:ext cx="165463" cy="473858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62" name="Group 61">
                      <a:extLst>
                        <a:ext uri="{FF2B5EF4-FFF2-40B4-BE49-F238E27FC236}">
                          <a16:creationId xmlns:a16="http://schemas.microsoft.com/office/drawing/2014/main" id="{0360A8E8-E1AC-DA4C-80F8-3B9C81DC71C6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4512506" y="2124864"/>
                      <a:ext cx="509754" cy="114091"/>
                      <a:chOff x="965315" y="3126426"/>
                      <a:chExt cx="1974091" cy="441832"/>
                    </a:xfrm>
                  </p:grpSpPr>
                  <p:sp>
                    <p:nvSpPr>
                      <p:cNvPr id="63" name="Freeform 62">
                        <a:extLst>
                          <a:ext uri="{FF2B5EF4-FFF2-40B4-BE49-F238E27FC236}">
                            <a16:creationId xmlns:a16="http://schemas.microsoft.com/office/drawing/2014/main" id="{15D1C4C0-7490-9746-8079-51368A6478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" name="Freeform 63">
                        <a:extLst>
                          <a:ext uri="{FF2B5EF4-FFF2-40B4-BE49-F238E27FC236}">
                            <a16:creationId xmlns:a16="http://schemas.microsoft.com/office/drawing/2014/main" id="{9535824E-E5EA-1C43-B013-1243EB3ECC9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BB5CF545-7687-7443-9D7A-FC717F49DFE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6928EDE1-4421-F148-92F5-1EB691F4D78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7" name="Rounded Rectangle 66">
                        <a:extLst>
                          <a:ext uri="{FF2B5EF4-FFF2-40B4-BE49-F238E27FC236}">
                            <a16:creationId xmlns:a16="http://schemas.microsoft.com/office/drawing/2014/main" id="{C9BF450D-20F9-D149-9246-C3706C3EC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sp>
                <p:nvSpPr>
                  <p:cNvPr id="563" name="Right Arrow 562">
                    <a:extLst>
                      <a:ext uri="{FF2B5EF4-FFF2-40B4-BE49-F238E27FC236}">
                        <a16:creationId xmlns:a16="http://schemas.microsoft.com/office/drawing/2014/main" id="{776EE3D7-34C1-7341-AC49-B59CB9CD253D}"/>
                      </a:ext>
                    </a:extLst>
                  </p:cNvPr>
                  <p:cNvSpPr/>
                  <p:nvPr/>
                </p:nvSpPr>
                <p:spPr>
                  <a:xfrm>
                    <a:off x="2383557" y="906229"/>
                    <a:ext cx="609186" cy="944695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E82DBBE7-A07F-714D-B2A3-8D02F26EED0A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5" y="481095"/>
                    <a:ext cx="1350216" cy="1612887"/>
                    <a:chOff x="836175" y="481095"/>
                    <a:chExt cx="1350216" cy="1612887"/>
                  </a:xfrm>
                </p:grpSpPr>
                <p:grpSp>
                  <p:nvGrpSpPr>
                    <p:cNvPr id="7" name="Group 6">
                      <a:extLst>
                        <a:ext uri="{FF2B5EF4-FFF2-40B4-BE49-F238E27FC236}">
                          <a16:creationId xmlns:a16="http://schemas.microsoft.com/office/drawing/2014/main" id="{46F26144-5797-0847-A5E7-FE963FE78E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3177" y="1182687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8" name="Rounded Rectangle 7">
                        <a:extLst>
                          <a:ext uri="{FF2B5EF4-FFF2-40B4-BE49-F238E27FC236}">
                            <a16:creationId xmlns:a16="http://schemas.microsoft.com/office/drawing/2014/main" id="{2F5398D9-65DD-6247-88B9-8D9F45FF9E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Oval 8">
                        <a:extLst>
                          <a:ext uri="{FF2B5EF4-FFF2-40B4-BE49-F238E27FC236}">
                            <a16:creationId xmlns:a16="http://schemas.microsoft.com/office/drawing/2014/main" id="{15A9C0BE-7259-704C-AAAD-6394F45294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0" name="Group 9">
                      <a:extLst>
                        <a:ext uri="{FF2B5EF4-FFF2-40B4-BE49-F238E27FC236}">
                          <a16:creationId xmlns:a16="http://schemas.microsoft.com/office/drawing/2014/main" id="{66DFA4CE-1FFB-084A-B253-68202232B5E7}"/>
                        </a:ext>
                      </a:extLst>
                    </p:cNvPr>
                    <p:cNvGrpSpPr/>
                    <p:nvPr/>
                  </p:nvGrpSpPr>
                  <p:grpSpPr>
                    <a:xfrm rot="7465283">
                      <a:off x="724854" y="1520285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1" name="Rounded Rectangle 10">
                        <a:extLst>
                          <a:ext uri="{FF2B5EF4-FFF2-40B4-BE49-F238E27FC236}">
                            <a16:creationId xmlns:a16="http://schemas.microsoft.com/office/drawing/2014/main" id="{C9D95DA2-1AC1-FF44-AEBA-04F15B30A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Oval 11">
                        <a:extLst>
                          <a:ext uri="{FF2B5EF4-FFF2-40B4-BE49-F238E27FC236}">
                            <a16:creationId xmlns:a16="http://schemas.microsoft.com/office/drawing/2014/main" id="{E22C6AD4-3A0F-644E-9278-358FDBB921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C04AA765-ABE1-5C4B-BF30-FC293E701462}"/>
                        </a:ext>
                      </a:extLst>
                    </p:cNvPr>
                    <p:cNvGrpSpPr/>
                    <p:nvPr/>
                  </p:nvGrpSpPr>
                  <p:grpSpPr>
                    <a:xfrm rot="19219319">
                      <a:off x="1212280" y="103618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4" name="Rounded Rectangle 13">
                        <a:extLst>
                          <a:ext uri="{FF2B5EF4-FFF2-40B4-BE49-F238E27FC236}">
                            <a16:creationId xmlns:a16="http://schemas.microsoft.com/office/drawing/2014/main" id="{77CE8F88-06DF-A14C-B000-F31AF45B6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" name="Oval 14">
                        <a:extLst>
                          <a:ext uri="{FF2B5EF4-FFF2-40B4-BE49-F238E27FC236}">
                            <a16:creationId xmlns:a16="http://schemas.microsoft.com/office/drawing/2014/main" id="{F1B064F7-7EC9-A64F-AEAF-45F57E9F1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63821DB2-6A04-8C4A-A518-547B8CC8E856}"/>
                        </a:ext>
                      </a:extLst>
                    </p:cNvPr>
                    <p:cNvGrpSpPr/>
                    <p:nvPr/>
                  </p:nvGrpSpPr>
                  <p:grpSpPr>
                    <a:xfrm rot="12102768">
                      <a:off x="1239391" y="159666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7" name="Rounded Rectangle 16">
                        <a:extLst>
                          <a:ext uri="{FF2B5EF4-FFF2-40B4-BE49-F238E27FC236}">
                            <a16:creationId xmlns:a16="http://schemas.microsoft.com/office/drawing/2014/main" id="{B72B3341-690A-834D-A99C-F958564FA5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6F6D25A0-494A-2C4A-9DFA-242BFB8CAF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7BE4F932-8B53-914A-9E3D-0CB7B7B2E480}"/>
                        </a:ext>
                      </a:extLst>
                    </p:cNvPr>
                    <p:cNvGrpSpPr/>
                    <p:nvPr/>
                  </p:nvGrpSpPr>
                  <p:grpSpPr>
                    <a:xfrm rot="1587771">
                      <a:off x="1539486" y="93962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0" name="Rounded Rectangle 19">
                        <a:extLst>
                          <a:ext uri="{FF2B5EF4-FFF2-40B4-BE49-F238E27FC236}">
                            <a16:creationId xmlns:a16="http://schemas.microsoft.com/office/drawing/2014/main" id="{1E4B3B4C-E0AD-E842-9485-68F471EEE7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107C16C8-2562-BC45-A9A5-62124FE526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9DC20BF3-4664-AE4B-930D-682256F1C5F1}"/>
                        </a:ext>
                      </a:extLst>
                    </p:cNvPr>
                    <p:cNvGrpSpPr/>
                    <p:nvPr/>
                  </p:nvGrpSpPr>
                  <p:grpSpPr>
                    <a:xfrm rot="13915963">
                      <a:off x="1446543" y="130646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3" name="Rounded Rectangle 22">
                        <a:extLst>
                          <a:ext uri="{FF2B5EF4-FFF2-40B4-BE49-F238E27FC236}">
                            <a16:creationId xmlns:a16="http://schemas.microsoft.com/office/drawing/2014/main" id="{C5422BEB-2EB8-B24A-9F5A-4ABE62DB4B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4" name="Oval 23">
                        <a:extLst>
                          <a:ext uri="{FF2B5EF4-FFF2-40B4-BE49-F238E27FC236}">
                            <a16:creationId xmlns:a16="http://schemas.microsoft.com/office/drawing/2014/main" id="{34222EB5-6030-A74A-BCAF-B36BA82D0B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86F45B1-4074-1D46-A3CC-41DBC4B8D6BB}"/>
                        </a:ext>
                      </a:extLst>
                    </p:cNvPr>
                    <p:cNvGrpSpPr/>
                    <p:nvPr/>
                  </p:nvGrpSpPr>
                  <p:grpSpPr>
                    <a:xfrm rot="18976157">
                      <a:off x="1796911" y="12718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6" name="Rounded Rectangle 25">
                        <a:extLst>
                          <a:ext uri="{FF2B5EF4-FFF2-40B4-BE49-F238E27FC236}">
                            <a16:creationId xmlns:a16="http://schemas.microsoft.com/office/drawing/2014/main" id="{D79CE16E-AE06-4F45-ADC9-A6F94D7AAF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7" name="Oval 26">
                        <a:extLst>
                          <a:ext uri="{FF2B5EF4-FFF2-40B4-BE49-F238E27FC236}">
                            <a16:creationId xmlns:a16="http://schemas.microsoft.com/office/drawing/2014/main" id="{8E0682F9-8BC6-384B-944F-2D102A6A5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2CC9304D-055F-9B46-AD09-35AE184092FB}"/>
                        </a:ext>
                      </a:extLst>
                    </p:cNvPr>
                    <p:cNvGrpSpPr/>
                    <p:nvPr/>
                  </p:nvGrpSpPr>
                  <p:grpSpPr>
                    <a:xfrm rot="281425">
                      <a:off x="1099100" y="138160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9" name="Rounded Rectangle 28">
                        <a:extLst>
                          <a:ext uri="{FF2B5EF4-FFF2-40B4-BE49-F238E27FC236}">
                            <a16:creationId xmlns:a16="http://schemas.microsoft.com/office/drawing/2014/main" id="{F5CB15CF-1417-C445-A2CB-FA129DE7A6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0" name="Oval 29">
                        <a:extLst>
                          <a:ext uri="{FF2B5EF4-FFF2-40B4-BE49-F238E27FC236}">
                            <a16:creationId xmlns:a16="http://schemas.microsoft.com/office/drawing/2014/main" id="{2893CF56-4AD2-4642-88B5-B20A6F78BE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0BC80C98-53B9-F341-88B6-1F93918A7C1A}"/>
                        </a:ext>
                      </a:extLst>
                    </p:cNvPr>
                    <p:cNvGrpSpPr/>
                    <p:nvPr/>
                  </p:nvGrpSpPr>
                  <p:grpSpPr>
                    <a:xfrm rot="9638423">
                      <a:off x="1662295" y="160294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32" name="Rounded Rectangle 31">
                        <a:extLst>
                          <a:ext uri="{FF2B5EF4-FFF2-40B4-BE49-F238E27FC236}">
                            <a16:creationId xmlns:a16="http://schemas.microsoft.com/office/drawing/2014/main" id="{FC060EE2-D1BF-B748-B149-AA2BFCC170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C9D20E0B-7E54-F44A-BB46-58BE23276F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1" name="Group 640">
                      <a:extLst>
                        <a:ext uri="{FF2B5EF4-FFF2-40B4-BE49-F238E27FC236}">
                          <a16:creationId xmlns:a16="http://schemas.microsoft.com/office/drawing/2014/main" id="{00A1C5E2-4514-EF41-AE87-5DBB409D6A7A}"/>
                        </a:ext>
                      </a:extLst>
                    </p:cNvPr>
                    <p:cNvGrpSpPr/>
                    <p:nvPr/>
                  </p:nvGrpSpPr>
                  <p:grpSpPr>
                    <a:xfrm rot="6059339">
                      <a:off x="855898" y="84908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2" name="Rounded Rectangle 641">
                        <a:extLst>
                          <a:ext uri="{FF2B5EF4-FFF2-40B4-BE49-F238E27FC236}">
                            <a16:creationId xmlns:a16="http://schemas.microsoft.com/office/drawing/2014/main" id="{3A2ED610-B8A4-924B-BA96-DA65C3A522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3" name="Oval 642">
                        <a:extLst>
                          <a:ext uri="{FF2B5EF4-FFF2-40B4-BE49-F238E27FC236}">
                            <a16:creationId xmlns:a16="http://schemas.microsoft.com/office/drawing/2014/main" id="{5AF97883-563F-6B43-9276-AD410EE5A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4" name="Group 643">
                      <a:extLst>
                        <a:ext uri="{FF2B5EF4-FFF2-40B4-BE49-F238E27FC236}">
                          <a16:creationId xmlns:a16="http://schemas.microsoft.com/office/drawing/2014/main" id="{C7ADF09F-DA22-F940-90F3-1C2A8417190B}"/>
                        </a:ext>
                      </a:extLst>
                    </p:cNvPr>
                    <p:cNvGrpSpPr/>
                    <p:nvPr/>
                  </p:nvGrpSpPr>
                  <p:grpSpPr>
                    <a:xfrm rot="10010053">
                      <a:off x="1079246" y="5771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5" name="Rounded Rectangle 644">
                        <a:extLst>
                          <a:ext uri="{FF2B5EF4-FFF2-40B4-BE49-F238E27FC236}">
                            <a16:creationId xmlns:a16="http://schemas.microsoft.com/office/drawing/2014/main" id="{D681987C-A19B-6A4A-9EF7-35EDE0925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6" name="Oval 645">
                        <a:extLst>
                          <a:ext uri="{FF2B5EF4-FFF2-40B4-BE49-F238E27FC236}">
                            <a16:creationId xmlns:a16="http://schemas.microsoft.com/office/drawing/2014/main" id="{5F38E2E1-CDA8-784D-BEE4-DB3477F6B4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7" name="Group 646">
                      <a:extLst>
                        <a:ext uri="{FF2B5EF4-FFF2-40B4-BE49-F238E27FC236}">
                          <a16:creationId xmlns:a16="http://schemas.microsoft.com/office/drawing/2014/main" id="{1EA9EF35-74B5-784D-AF2B-A457B953A997}"/>
                        </a:ext>
                      </a:extLst>
                    </p:cNvPr>
                    <p:cNvGrpSpPr/>
                    <p:nvPr/>
                  </p:nvGrpSpPr>
                  <p:grpSpPr>
                    <a:xfrm rot="15536670">
                      <a:off x="1848052" y="84516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8" name="Rounded Rectangle 647">
                        <a:extLst>
                          <a:ext uri="{FF2B5EF4-FFF2-40B4-BE49-F238E27FC236}">
                            <a16:creationId xmlns:a16="http://schemas.microsoft.com/office/drawing/2014/main" id="{1BC678B1-4D55-EF48-B950-430EE4FDB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9" name="Oval 648">
                        <a:extLst>
                          <a:ext uri="{FF2B5EF4-FFF2-40B4-BE49-F238E27FC236}">
                            <a16:creationId xmlns:a16="http://schemas.microsoft.com/office/drawing/2014/main" id="{999E5CF6-65B1-A244-9BD4-B19D280BD5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0" name="Group 649">
                      <a:extLst>
                        <a:ext uri="{FF2B5EF4-FFF2-40B4-BE49-F238E27FC236}">
                          <a16:creationId xmlns:a16="http://schemas.microsoft.com/office/drawing/2014/main" id="{FF78494E-EEC1-6341-9759-759E84722707}"/>
                        </a:ext>
                      </a:extLst>
                    </p:cNvPr>
                    <p:cNvGrpSpPr/>
                    <p:nvPr/>
                  </p:nvGrpSpPr>
                  <p:grpSpPr>
                    <a:xfrm rot="18078402">
                      <a:off x="1451176" y="59241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1" name="Rounded Rectangle 650">
                        <a:extLst>
                          <a:ext uri="{FF2B5EF4-FFF2-40B4-BE49-F238E27FC236}">
                            <a16:creationId xmlns:a16="http://schemas.microsoft.com/office/drawing/2014/main" id="{6FA9CC57-675B-3D41-9341-694BC7447D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2" name="Oval 651">
                        <a:extLst>
                          <a:ext uri="{FF2B5EF4-FFF2-40B4-BE49-F238E27FC236}">
                            <a16:creationId xmlns:a16="http://schemas.microsoft.com/office/drawing/2014/main" id="{813E0685-1E81-BE4C-B5A9-60B63B4F1E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3" name="Group 652">
                      <a:extLst>
                        <a:ext uri="{FF2B5EF4-FFF2-40B4-BE49-F238E27FC236}">
                          <a16:creationId xmlns:a16="http://schemas.microsoft.com/office/drawing/2014/main" id="{DB467EE3-1198-F041-A4A6-3D67E05E05C3}"/>
                        </a:ext>
                      </a:extLst>
                    </p:cNvPr>
                    <p:cNvGrpSpPr/>
                    <p:nvPr/>
                  </p:nvGrpSpPr>
                  <p:grpSpPr>
                    <a:xfrm rot="2439622">
                      <a:off x="1181345" y="187010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4" name="Rounded Rectangle 653">
                        <a:extLst>
                          <a:ext uri="{FF2B5EF4-FFF2-40B4-BE49-F238E27FC236}">
                            <a16:creationId xmlns:a16="http://schemas.microsoft.com/office/drawing/2014/main" id="{A649B563-46A8-EF47-8674-7E450EC553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5" name="Oval 654">
                        <a:extLst>
                          <a:ext uri="{FF2B5EF4-FFF2-40B4-BE49-F238E27FC236}">
                            <a16:creationId xmlns:a16="http://schemas.microsoft.com/office/drawing/2014/main" id="{F515CBFB-3F46-114E-90FF-D3893CFBAF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6" name="Group 655">
                      <a:extLst>
                        <a:ext uri="{FF2B5EF4-FFF2-40B4-BE49-F238E27FC236}">
                          <a16:creationId xmlns:a16="http://schemas.microsoft.com/office/drawing/2014/main" id="{2430B299-B7FC-AC4B-8E4C-D530D41B4E2B}"/>
                        </a:ext>
                      </a:extLst>
                    </p:cNvPr>
                    <p:cNvGrpSpPr/>
                    <p:nvPr/>
                  </p:nvGrpSpPr>
                  <p:grpSpPr>
                    <a:xfrm rot="21265369">
                      <a:off x="1578128" y="1883068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7" name="Rounded Rectangle 656">
                        <a:extLst>
                          <a:ext uri="{FF2B5EF4-FFF2-40B4-BE49-F238E27FC236}">
                            <a16:creationId xmlns:a16="http://schemas.microsoft.com/office/drawing/2014/main" id="{B0BAF087-9EBD-FC48-9701-8171DFF4FA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8" name="Oval 657">
                        <a:extLst>
                          <a:ext uri="{FF2B5EF4-FFF2-40B4-BE49-F238E27FC236}">
                            <a16:creationId xmlns:a16="http://schemas.microsoft.com/office/drawing/2014/main" id="{D73A17DE-407D-C044-B54E-D41125DF8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9" name="Group 658">
                      <a:extLst>
                        <a:ext uri="{FF2B5EF4-FFF2-40B4-BE49-F238E27FC236}">
                          <a16:creationId xmlns:a16="http://schemas.microsoft.com/office/drawing/2014/main" id="{1177C0B7-8718-EF40-AF2A-BAD300FC6570}"/>
                        </a:ext>
                      </a:extLst>
                    </p:cNvPr>
                    <p:cNvGrpSpPr/>
                    <p:nvPr/>
                  </p:nvGrpSpPr>
                  <p:grpSpPr>
                    <a:xfrm rot="15628396">
                      <a:off x="872712" y="181582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60" name="Rounded Rectangle 659">
                        <a:extLst>
                          <a:ext uri="{FF2B5EF4-FFF2-40B4-BE49-F238E27FC236}">
                            <a16:creationId xmlns:a16="http://schemas.microsoft.com/office/drawing/2014/main" id="{FFC94035-1C0D-CD49-AC0E-106ED2D029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1" name="Oval 660">
                        <a:extLst>
                          <a:ext uri="{FF2B5EF4-FFF2-40B4-BE49-F238E27FC236}">
                            <a16:creationId xmlns:a16="http://schemas.microsoft.com/office/drawing/2014/main" id="{5B1F966B-768C-A140-AFDB-628F466B7E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7353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BEF3CE-69AF-334D-BD6B-1A3A31ADA517}"/>
              </a:ext>
            </a:extLst>
          </p:cNvPr>
          <p:cNvGrpSpPr/>
          <p:nvPr/>
        </p:nvGrpSpPr>
        <p:grpSpPr>
          <a:xfrm>
            <a:off x="393453" y="953385"/>
            <a:ext cx="9331237" cy="4636924"/>
            <a:chOff x="393453" y="953385"/>
            <a:chExt cx="9331237" cy="463692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9D7D2A-AD7B-714E-821F-9D789A57E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2847109"/>
              <a:ext cx="9144000" cy="27432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409E11-86BD-444A-A8B6-3FF8673D2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1018309"/>
              <a:ext cx="9144000" cy="1828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C3E6555-74A8-B34B-BCC6-CFB1B4280AC1}"/>
                </a:ext>
              </a:extLst>
            </p:cNvPr>
            <p:cNvSpPr txBox="1"/>
            <p:nvPr/>
          </p:nvSpPr>
          <p:spPr>
            <a:xfrm>
              <a:off x="393453" y="269470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AAC821-8547-0743-BDFA-9F15699EDB36}"/>
                </a:ext>
              </a:extLst>
            </p:cNvPr>
            <p:cNvSpPr txBox="1"/>
            <p:nvPr/>
          </p:nvSpPr>
          <p:spPr>
            <a:xfrm>
              <a:off x="393454" y="953385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3279C39-463D-C844-8EB6-B8B080494BC2}"/>
              </a:ext>
            </a:extLst>
          </p:cNvPr>
          <p:cNvGrpSpPr/>
          <p:nvPr/>
        </p:nvGrpSpPr>
        <p:grpSpPr>
          <a:xfrm>
            <a:off x="0" y="593740"/>
            <a:ext cx="12410924" cy="5832570"/>
            <a:chOff x="-218924" y="495769"/>
            <a:chExt cx="12410924" cy="583257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C8E5F3A-47FB-9E4B-970C-97841C50D1C2}"/>
                </a:ext>
              </a:extLst>
            </p:cNvPr>
            <p:cNvGrpSpPr/>
            <p:nvPr/>
          </p:nvGrpSpPr>
          <p:grpSpPr>
            <a:xfrm>
              <a:off x="-218923" y="680435"/>
              <a:ext cx="12410923" cy="5647904"/>
              <a:chOff x="-218923" y="327738"/>
              <a:chExt cx="12410923" cy="5647904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878479A-8202-4649-A57E-C104180D6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3" y="2765465"/>
                <a:ext cx="8025442" cy="321017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C486364-1F09-6E44-AFF9-62110BAF23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2" y="327738"/>
                <a:ext cx="12376588" cy="2062764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E10EC99-523E-0F4E-B543-B3B2CDB64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98406" y="2780768"/>
                <a:ext cx="3993594" cy="3194874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DAF288-B7DA-D34C-9DBA-ADB90E92A774}"/>
                </a:ext>
              </a:extLst>
            </p:cNvPr>
            <p:cNvSpPr txBox="1"/>
            <p:nvPr/>
          </p:nvSpPr>
          <p:spPr>
            <a:xfrm>
              <a:off x="-218923" y="49576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3237E4-9607-FB47-A712-0F161B90B270}"/>
                </a:ext>
              </a:extLst>
            </p:cNvPr>
            <p:cNvSpPr txBox="1"/>
            <p:nvPr/>
          </p:nvSpPr>
          <p:spPr>
            <a:xfrm>
              <a:off x="-218924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91581C-AA81-4143-8571-2F8B7F85361E}"/>
                </a:ext>
              </a:extLst>
            </p:cNvPr>
            <p:cNvSpPr txBox="1"/>
            <p:nvPr/>
          </p:nvSpPr>
          <p:spPr>
            <a:xfrm>
              <a:off x="8149302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02D8F0-229E-B445-9DD6-3CC1735DD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117091"/>
            <a:ext cx="12191998" cy="264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5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6870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9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BE68AC-1756-DD4C-AAFF-94BDE5952883}"/>
              </a:ext>
            </a:extLst>
          </p:cNvPr>
          <p:cNvGrpSpPr/>
          <p:nvPr/>
        </p:nvGrpSpPr>
        <p:grpSpPr>
          <a:xfrm>
            <a:off x="522186" y="419210"/>
            <a:ext cx="2292159" cy="994901"/>
            <a:chOff x="2011680" y="1776549"/>
            <a:chExt cx="2292159" cy="99490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239E7DF-8668-BC44-9A28-EB7CE7BA2D7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74558A-F3E5-004E-BD53-8C3D4CB0C630}"/>
                </a:ext>
              </a:extLst>
            </p:cNvPr>
            <p:cNvSpPr/>
            <p:nvPr/>
          </p:nvSpPr>
          <p:spPr>
            <a:xfrm>
              <a:off x="2529734" y="2076994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73E2D7-350C-3E47-9A2A-B6DBA4A29EA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8928393-0AEA-4C45-BAEF-688541E88DAE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Moon 10">
            <a:extLst>
              <a:ext uri="{FF2B5EF4-FFF2-40B4-BE49-F238E27FC236}">
                <a16:creationId xmlns:a16="http://schemas.microsoft.com/office/drawing/2014/main" id="{025B0315-2480-EE47-B90D-95CF0D8F66AC}"/>
              </a:ext>
            </a:extLst>
          </p:cNvPr>
          <p:cNvSpPr/>
          <p:nvPr/>
        </p:nvSpPr>
        <p:spPr>
          <a:xfrm rot="13051859">
            <a:off x="3562309" y="2227448"/>
            <a:ext cx="662152" cy="113511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C10F6C-1913-BD4A-8B5A-2BFB3C279D37}"/>
              </a:ext>
            </a:extLst>
          </p:cNvPr>
          <p:cNvGrpSpPr/>
          <p:nvPr/>
        </p:nvGrpSpPr>
        <p:grpSpPr>
          <a:xfrm>
            <a:off x="3384468" y="172304"/>
            <a:ext cx="1876047" cy="1481277"/>
            <a:chOff x="3621576" y="53015"/>
            <a:chExt cx="1876047" cy="148127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A87EF6-1408-FC48-AAE2-7A818E9C2760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3923EFC-FD88-1748-AC38-FC6E11DAE4D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ED4D18-9476-E942-B41E-347E7E5EED7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3568263-A170-C14B-90C2-E795EA68E1C1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4FE6F1A-6A13-5348-BEF3-F6E6C695A18B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5AD7BF0-2EF4-D845-8619-5076790AFBC3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55F9BD0-8DB1-C14B-9B9F-4B2E4FF2AF46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29FF202-EC3C-DD41-99B6-CA3BFF8F5D7A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6851CFE-666C-AE43-8926-099B6C504338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64EE62-4A1F-4947-A732-C12973051188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B8EE83E-37CA-9F48-942E-88DF884039F1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DB7A64A-0716-AA4D-A864-8B65ED4B6B3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914B9E-B5C9-104B-897D-5C132DFFD07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3571ADF7-D1A3-2244-8AD6-DBB16B779386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753EA4F-9445-4147-82AC-0B7312E5898E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D1D7CD8-502D-F940-8790-553CBD7DF8AC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EAC55E4-609B-9C46-8805-32044C9409D9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BD4A3A-5CD2-3E47-A00B-5989F1B53455}"/>
              </a:ext>
            </a:extLst>
          </p:cNvPr>
          <p:cNvGrpSpPr/>
          <p:nvPr/>
        </p:nvGrpSpPr>
        <p:grpSpPr>
          <a:xfrm>
            <a:off x="404353" y="2905932"/>
            <a:ext cx="1974091" cy="441832"/>
            <a:chOff x="965315" y="3126426"/>
            <a:chExt cx="1974091" cy="44183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CEDA5F5-817A-DA46-90A4-D596C355B6BE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4397D4C-B754-2543-8CCF-81AD9721CFD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9E2556-BA81-E447-B7AD-8E1A45B22207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11EA6A9-C7B3-4C46-B8D3-6AA6BE28B2B7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8A1E0FF-B5B7-624D-A66A-39DC3D277F10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5AE6A3-F0B7-6349-98A9-4DBF76580F9E}"/>
              </a:ext>
            </a:extLst>
          </p:cNvPr>
          <p:cNvGrpSpPr/>
          <p:nvPr/>
        </p:nvGrpSpPr>
        <p:grpSpPr>
          <a:xfrm>
            <a:off x="7944229" y="3347764"/>
            <a:ext cx="981887" cy="426184"/>
            <a:chOff x="2011680" y="1776549"/>
            <a:chExt cx="2292159" cy="9949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7EEFD3-14E0-6545-840F-E6F9DE6FF2D7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F55082D-E591-9943-BDD2-FD8C17B1EB0A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9F1838A-B2ED-C843-A258-2CACAAED3DA8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77F332-3108-EC42-A1C5-48565C7D2752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Moon 41">
            <a:extLst>
              <a:ext uri="{FF2B5EF4-FFF2-40B4-BE49-F238E27FC236}">
                <a16:creationId xmlns:a16="http://schemas.microsoft.com/office/drawing/2014/main" id="{77B950FD-D915-5246-8E72-5B91C7A437FC}"/>
              </a:ext>
            </a:extLst>
          </p:cNvPr>
          <p:cNvSpPr/>
          <p:nvPr/>
        </p:nvSpPr>
        <p:spPr>
          <a:xfrm rot="13051859">
            <a:off x="10273405" y="3648031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151E20-1DE8-DC4D-9A07-18C9EFFBC3C5}"/>
              </a:ext>
            </a:extLst>
          </p:cNvPr>
          <p:cNvGrpSpPr/>
          <p:nvPr/>
        </p:nvGrpSpPr>
        <p:grpSpPr>
          <a:xfrm>
            <a:off x="9351012" y="3287901"/>
            <a:ext cx="803638" cy="634531"/>
            <a:chOff x="3621576" y="53015"/>
            <a:chExt cx="1876047" cy="1481277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BDB5FCC-C3B2-F643-886C-32B584553A9D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48D6F47-0504-1446-BD8B-72AF23657E8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FD0A444-C0A4-5149-A515-D75D6E4E204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A0A25269-21CF-DF47-BF05-12088DCD53B3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E46561D-E664-F641-AC21-8DBFDFC1AA99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E02237E-6BE6-7D42-8658-30C0AFF40D12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5FAFF26A-4C1E-D846-B718-7094C3BEE5D1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3DBDB5-13FE-A141-A7CE-68FD157333DF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B91F634-D67F-174E-80A0-99BC53481D30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B7107E2-0C06-AA4E-8A1E-294A7C99CDCE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8A336A2-AF19-2542-A880-779A1B1A9CC6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4AC37EB3-402D-5847-8FCE-214CDF4868E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16F6A3E-B7C6-E34A-AD10-253CFE97C22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B9003BA-51F2-6749-9D6F-769F5F347DEF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AA2BEF8-AF13-0140-8DD8-572FE51EFEEF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585C68-5999-8F4B-B3D6-3DC346CEE067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86E6E199-DBF3-F841-9A67-50B64A9859DA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4EEB361-B327-0E4A-9C7A-DE7169173E90}"/>
              </a:ext>
            </a:extLst>
          </p:cNvPr>
          <p:cNvGrpSpPr/>
          <p:nvPr/>
        </p:nvGrpSpPr>
        <p:grpSpPr>
          <a:xfrm>
            <a:off x="8729283" y="4174412"/>
            <a:ext cx="845637" cy="189267"/>
            <a:chOff x="965315" y="3126426"/>
            <a:chExt cx="1974091" cy="44183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A4B1955-56D1-F04B-A3B0-CF4EF05819A5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616726-CD96-4D4B-81C8-DBFEF488255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F97DAFE-978A-7346-9E6A-D953EA08D3E3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284ECA4-DA17-0E4E-97F8-62C8BDC59329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EE21D0E1-4F6D-7240-8DDC-94673764FC75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208C9B7-9116-4245-BCC1-A68E18C35675}"/>
              </a:ext>
            </a:extLst>
          </p:cNvPr>
          <p:cNvGrpSpPr/>
          <p:nvPr/>
        </p:nvGrpSpPr>
        <p:grpSpPr>
          <a:xfrm>
            <a:off x="522186" y="3807851"/>
            <a:ext cx="4431967" cy="683525"/>
            <a:chOff x="522186" y="3807851"/>
            <a:chExt cx="4431967" cy="683525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C0F73F4F-4A57-124D-A617-9817EC5DD2F8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925E9540-0308-9C45-8BC2-7D9BA80EB32A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1B8E67C-DA75-D942-9833-CA8FF1F67AD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99C6883-7B34-2A49-9C62-6051B6BAC44C}"/>
              </a:ext>
            </a:extLst>
          </p:cNvPr>
          <p:cNvGrpSpPr/>
          <p:nvPr/>
        </p:nvGrpSpPr>
        <p:grpSpPr>
          <a:xfrm>
            <a:off x="8317969" y="2824755"/>
            <a:ext cx="1898512" cy="292800"/>
            <a:chOff x="522186" y="3807851"/>
            <a:chExt cx="4431967" cy="683525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05AD260C-D6CD-FA46-9F5D-D82DA928C7C7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5944543-013C-394B-85A7-332C1D5BBFE0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0FF2A28F-9F30-7B46-A83E-C29818EB6FE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8C4DF3B-1790-4B45-8FCF-881E42EAD8D3}"/>
              </a:ext>
            </a:extLst>
          </p:cNvPr>
          <p:cNvGrpSpPr/>
          <p:nvPr/>
        </p:nvGrpSpPr>
        <p:grpSpPr>
          <a:xfrm rot="6588025">
            <a:off x="6630590" y="2934709"/>
            <a:ext cx="1898512" cy="292800"/>
            <a:chOff x="522186" y="3807851"/>
            <a:chExt cx="4431967" cy="683525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CBCBE3D4-53FA-FB47-AEE4-FA61DA9CC953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BA58267-11E6-D147-A18D-78BF2A300C83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2803D046-8249-CE43-BD34-283AD9776C8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982C910-7390-DB4C-A5E0-AA1744B65562}"/>
              </a:ext>
            </a:extLst>
          </p:cNvPr>
          <p:cNvGrpSpPr/>
          <p:nvPr/>
        </p:nvGrpSpPr>
        <p:grpSpPr>
          <a:xfrm>
            <a:off x="10108192" y="4632602"/>
            <a:ext cx="517355" cy="221613"/>
            <a:chOff x="10108192" y="4632602"/>
            <a:chExt cx="517355" cy="221613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33E8E1E-5ADB-C042-8422-2C9D4FF45AE2}"/>
                </a:ext>
              </a:extLst>
            </p:cNvPr>
            <p:cNvSpPr/>
            <p:nvPr/>
          </p:nvSpPr>
          <p:spPr>
            <a:xfrm>
              <a:off x="10139751" y="4648775"/>
              <a:ext cx="485796" cy="1892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4EE307F-CE28-2F41-AF39-DE73519BCF6C}"/>
                </a:ext>
              </a:extLst>
            </p:cNvPr>
            <p:cNvSpPr/>
            <p:nvPr/>
          </p:nvSpPr>
          <p:spPr>
            <a:xfrm>
              <a:off x="10108192" y="4632602"/>
              <a:ext cx="221613" cy="221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4FAD9B7-05E0-8E4D-90AE-D0BD7F206C02}"/>
              </a:ext>
            </a:extLst>
          </p:cNvPr>
          <p:cNvGrpSpPr/>
          <p:nvPr/>
        </p:nvGrpSpPr>
        <p:grpSpPr>
          <a:xfrm>
            <a:off x="5391137" y="5187562"/>
            <a:ext cx="981887" cy="426184"/>
            <a:chOff x="2011680" y="1776549"/>
            <a:chExt cx="2292159" cy="994901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3E11E0D-5D1C-0C45-9C69-944BD56AB0F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EAE270-2B54-8643-8915-16E519D19F73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E6D80F-09B6-E94F-BAD7-A4890FADB76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0B835E2-99D1-2E48-ABD9-5EAAC63EFEE5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CDEAC-FDE4-E148-AC50-54DB67813C34}"/>
              </a:ext>
            </a:extLst>
          </p:cNvPr>
          <p:cNvGrpSpPr/>
          <p:nvPr/>
        </p:nvGrpSpPr>
        <p:grpSpPr>
          <a:xfrm rot="8744829">
            <a:off x="4644804" y="4573303"/>
            <a:ext cx="1898512" cy="292800"/>
            <a:chOff x="522186" y="3807851"/>
            <a:chExt cx="4431967" cy="683525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2B084160-024B-3646-8D54-5EEB4683B4D0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75F2A014-288F-4242-993A-FD20899718E4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D07673C0-0AB5-8A4B-8198-3E1D6F9E9A7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Moon 96">
            <a:extLst>
              <a:ext uri="{FF2B5EF4-FFF2-40B4-BE49-F238E27FC236}">
                <a16:creationId xmlns:a16="http://schemas.microsoft.com/office/drawing/2014/main" id="{5CAD5A2A-1EB5-CE46-980D-63AB75DC1401}"/>
              </a:ext>
            </a:extLst>
          </p:cNvPr>
          <p:cNvSpPr/>
          <p:nvPr/>
        </p:nvSpPr>
        <p:spPr>
          <a:xfrm rot="13051859">
            <a:off x="5899951" y="4714855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225A9D4-A261-0140-9052-41A6108C2171}"/>
              </a:ext>
            </a:extLst>
          </p:cNvPr>
          <p:cNvGrpSpPr/>
          <p:nvPr/>
        </p:nvGrpSpPr>
        <p:grpSpPr>
          <a:xfrm rot="5400000">
            <a:off x="6157156" y="4513362"/>
            <a:ext cx="981887" cy="426184"/>
            <a:chOff x="2011680" y="1776549"/>
            <a:chExt cx="2292159" cy="994901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396EEE82-7EA7-E943-89BA-99CF9944EF45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8384E29-1D73-B84F-8E8D-2E582DC69DE8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21EC94D-2D49-9845-A20D-09EAE9E3A69A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AE79205-75B0-3F4A-81EB-C04B436550AB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3CC8886-8C0D-EF40-A1FB-599B30A7ABCA}"/>
              </a:ext>
            </a:extLst>
          </p:cNvPr>
          <p:cNvGrpSpPr/>
          <p:nvPr/>
        </p:nvGrpSpPr>
        <p:grpSpPr>
          <a:xfrm>
            <a:off x="5282177" y="5764819"/>
            <a:ext cx="845637" cy="189267"/>
            <a:chOff x="965315" y="3126426"/>
            <a:chExt cx="1974091" cy="44183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788B94D1-D8AC-7E40-A65A-2C03F2C142D4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F8C774-EF5B-4849-898F-E2C17CF0FC48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AB54993-8982-6546-BD8D-5E8FB99E30C9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8D8AA1E-977F-D24B-B592-0C399E456F1D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046F6624-780B-2C46-8125-E12AACFA9339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Moon 114">
            <a:extLst>
              <a:ext uri="{FF2B5EF4-FFF2-40B4-BE49-F238E27FC236}">
                <a16:creationId xmlns:a16="http://schemas.microsoft.com/office/drawing/2014/main" id="{F6FABE48-EC2B-A144-A6AB-BBE200212E54}"/>
              </a:ext>
            </a:extLst>
          </p:cNvPr>
          <p:cNvSpPr/>
          <p:nvPr/>
        </p:nvSpPr>
        <p:spPr>
          <a:xfrm rot="3932357">
            <a:off x="6967905" y="5095280"/>
            <a:ext cx="283645" cy="486248"/>
          </a:xfrm>
          <a:prstGeom prst="moon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0DFFA23E-E54A-0643-A6F4-1E847CA4C1F5}"/>
              </a:ext>
            </a:extLst>
          </p:cNvPr>
          <p:cNvSpPr/>
          <p:nvPr/>
        </p:nvSpPr>
        <p:spPr>
          <a:xfrm rot="10208438">
            <a:off x="6216086" y="5648304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62C3CF8-E33E-D44D-9DBD-5F46D3616CD8}"/>
              </a:ext>
            </a:extLst>
          </p:cNvPr>
          <p:cNvSpPr/>
          <p:nvPr/>
        </p:nvSpPr>
        <p:spPr>
          <a:xfrm rot="12319552">
            <a:off x="6912354" y="4759243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42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{EEDC93BA-17AB-6F46-8BB1-50179AFB1915}tf10001079</Template>
  <TotalTime>716</TotalTime>
  <Words>89</Words>
  <Application>Microsoft Macintosh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 Unicode MS</vt:lpstr>
      <vt:lpstr>Arial</vt:lpstr>
      <vt:lpstr>Calibri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49</cp:revision>
  <dcterms:created xsi:type="dcterms:W3CDTF">2018-10-26T23:43:46Z</dcterms:created>
  <dcterms:modified xsi:type="dcterms:W3CDTF">2018-11-30T22:56:36Z</dcterms:modified>
</cp:coreProperties>
</file>

<file path=docProps/thumbnail.jpeg>
</file>